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15544800" cy="10058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 roundtripDataSignature="AMtx7mjOj8B+ZX2c9xX2J+tUS4FeNG7OP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0" d="100"/>
          <a:sy n="70" d="100"/>
        </p:scale>
        <p:origin x="-5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779463" y="685800"/>
            <a:ext cx="5299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1165860" y="1646134"/>
            <a:ext cx="13213079" cy="3501813"/>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8800"/>
              <a:buFont typeface="Calibri"/>
              <a:buNone/>
              <a:defRPr sz="8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1943100" y="5282990"/>
            <a:ext cx="11658600" cy="2428451"/>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467"/>
              </a:spcBef>
              <a:spcAft>
                <a:spcPts val="0"/>
              </a:spcAft>
              <a:buClr>
                <a:schemeClr val="dk1"/>
              </a:buClr>
              <a:buSzPts val="3520"/>
              <a:buNone/>
              <a:defRPr sz="3520"/>
            </a:lvl1pPr>
            <a:lvl2pPr lvl="1" algn="ctr">
              <a:lnSpc>
                <a:spcPct val="90000"/>
              </a:lnSpc>
              <a:spcBef>
                <a:spcPts val="733"/>
              </a:spcBef>
              <a:spcAft>
                <a:spcPts val="0"/>
              </a:spcAft>
              <a:buClr>
                <a:schemeClr val="dk1"/>
              </a:buClr>
              <a:buSzPts val="2933"/>
              <a:buNone/>
              <a:defRPr sz="2933"/>
            </a:lvl2pPr>
            <a:lvl3pPr lvl="2" algn="ctr">
              <a:lnSpc>
                <a:spcPct val="90000"/>
              </a:lnSpc>
              <a:spcBef>
                <a:spcPts val="733"/>
              </a:spcBef>
              <a:spcAft>
                <a:spcPts val="0"/>
              </a:spcAft>
              <a:buClr>
                <a:schemeClr val="dk1"/>
              </a:buClr>
              <a:buSzPts val="2640"/>
              <a:buNone/>
              <a:defRPr sz="2640"/>
            </a:lvl3pPr>
            <a:lvl4pPr lvl="3" algn="ctr">
              <a:lnSpc>
                <a:spcPct val="90000"/>
              </a:lnSpc>
              <a:spcBef>
                <a:spcPts val="733"/>
              </a:spcBef>
              <a:spcAft>
                <a:spcPts val="0"/>
              </a:spcAft>
              <a:buClr>
                <a:schemeClr val="dk1"/>
              </a:buClr>
              <a:buSzPts val="2347"/>
              <a:buNone/>
              <a:defRPr sz="2347"/>
            </a:lvl4pPr>
            <a:lvl5pPr lvl="4" algn="ctr">
              <a:lnSpc>
                <a:spcPct val="90000"/>
              </a:lnSpc>
              <a:spcBef>
                <a:spcPts val="733"/>
              </a:spcBef>
              <a:spcAft>
                <a:spcPts val="0"/>
              </a:spcAft>
              <a:buClr>
                <a:schemeClr val="dk1"/>
              </a:buClr>
              <a:buSzPts val="2347"/>
              <a:buNone/>
              <a:defRPr sz="2347"/>
            </a:lvl5pPr>
            <a:lvl6pPr lvl="5" algn="ctr">
              <a:lnSpc>
                <a:spcPct val="90000"/>
              </a:lnSpc>
              <a:spcBef>
                <a:spcPts val="733"/>
              </a:spcBef>
              <a:spcAft>
                <a:spcPts val="0"/>
              </a:spcAft>
              <a:buClr>
                <a:schemeClr val="dk1"/>
              </a:buClr>
              <a:buSzPts val="2347"/>
              <a:buNone/>
              <a:defRPr sz="2347"/>
            </a:lvl6pPr>
            <a:lvl7pPr lvl="6" algn="ctr">
              <a:lnSpc>
                <a:spcPct val="90000"/>
              </a:lnSpc>
              <a:spcBef>
                <a:spcPts val="733"/>
              </a:spcBef>
              <a:spcAft>
                <a:spcPts val="0"/>
              </a:spcAft>
              <a:buClr>
                <a:schemeClr val="dk1"/>
              </a:buClr>
              <a:buSzPts val="2347"/>
              <a:buNone/>
              <a:defRPr sz="2347"/>
            </a:lvl7pPr>
            <a:lvl8pPr lvl="7" algn="ctr">
              <a:lnSpc>
                <a:spcPct val="90000"/>
              </a:lnSpc>
              <a:spcBef>
                <a:spcPts val="733"/>
              </a:spcBef>
              <a:spcAft>
                <a:spcPts val="0"/>
              </a:spcAft>
              <a:buClr>
                <a:schemeClr val="dk1"/>
              </a:buClr>
              <a:buSzPts val="2347"/>
              <a:buNone/>
              <a:defRPr sz="2347"/>
            </a:lvl8pPr>
            <a:lvl9pPr lvl="8" algn="ctr">
              <a:lnSpc>
                <a:spcPct val="90000"/>
              </a:lnSpc>
              <a:spcBef>
                <a:spcPts val="733"/>
              </a:spcBef>
              <a:spcAft>
                <a:spcPts val="0"/>
              </a:spcAft>
              <a:buClr>
                <a:schemeClr val="dk1"/>
              </a:buClr>
              <a:buSzPts val="2347"/>
              <a:buNone/>
              <a:defRPr sz="2347"/>
            </a:lvl9pPr>
          </a:lstStyle>
          <a:p>
            <a:endParaRPr/>
          </a:p>
        </p:txBody>
      </p:sp>
      <p:sp>
        <p:nvSpPr>
          <p:cNvPr id="14" name="Google Shape;14;p3"/>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1068705" y="535520"/>
            <a:ext cx="13407390"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2"/>
          <p:cNvSpPr txBox="1">
            <a:spLocks noGrp="1"/>
          </p:cNvSpPr>
          <p:nvPr>
            <p:ph type="body" idx="1"/>
          </p:nvPr>
        </p:nvSpPr>
        <p:spPr>
          <a:xfrm rot="5400000">
            <a:off x="4581419" y="-835130"/>
            <a:ext cx="6381962" cy="1340739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467"/>
              </a:spcBef>
              <a:spcAft>
                <a:spcPts val="0"/>
              </a:spcAft>
              <a:buClr>
                <a:schemeClr val="dk1"/>
              </a:buClr>
              <a:buSzPts val="1800"/>
              <a:buChar char="•"/>
              <a:defRPr/>
            </a:lvl1pPr>
            <a:lvl2pPr marL="914400" lvl="1" indent="-342900" algn="l">
              <a:lnSpc>
                <a:spcPct val="90000"/>
              </a:lnSpc>
              <a:spcBef>
                <a:spcPts val="733"/>
              </a:spcBef>
              <a:spcAft>
                <a:spcPts val="0"/>
              </a:spcAft>
              <a:buClr>
                <a:schemeClr val="dk1"/>
              </a:buClr>
              <a:buSzPts val="1800"/>
              <a:buChar char="•"/>
              <a:defRPr/>
            </a:lvl2pPr>
            <a:lvl3pPr marL="1371600" lvl="2" indent="-342900" algn="l">
              <a:lnSpc>
                <a:spcPct val="90000"/>
              </a:lnSpc>
              <a:spcBef>
                <a:spcPts val="733"/>
              </a:spcBef>
              <a:spcAft>
                <a:spcPts val="0"/>
              </a:spcAft>
              <a:buClr>
                <a:schemeClr val="dk1"/>
              </a:buClr>
              <a:buSzPts val="1800"/>
              <a:buChar char="•"/>
              <a:defRPr/>
            </a:lvl3pPr>
            <a:lvl4pPr marL="1828800" lvl="3" indent="-342900" algn="l">
              <a:lnSpc>
                <a:spcPct val="90000"/>
              </a:lnSpc>
              <a:spcBef>
                <a:spcPts val="733"/>
              </a:spcBef>
              <a:spcAft>
                <a:spcPts val="0"/>
              </a:spcAft>
              <a:buClr>
                <a:schemeClr val="dk1"/>
              </a:buClr>
              <a:buSzPts val="1800"/>
              <a:buChar char="•"/>
              <a:defRPr/>
            </a:lvl4pPr>
            <a:lvl5pPr marL="2286000" lvl="4" indent="-342900" algn="l">
              <a:lnSpc>
                <a:spcPct val="90000"/>
              </a:lnSpc>
              <a:spcBef>
                <a:spcPts val="733"/>
              </a:spcBef>
              <a:spcAft>
                <a:spcPts val="0"/>
              </a:spcAft>
              <a:buClr>
                <a:schemeClr val="dk1"/>
              </a:buClr>
              <a:buSzPts val="1800"/>
              <a:buChar char="•"/>
              <a:defRPr/>
            </a:lvl5pPr>
            <a:lvl6pPr marL="2743200" lvl="5" indent="-342900" algn="l">
              <a:lnSpc>
                <a:spcPct val="90000"/>
              </a:lnSpc>
              <a:spcBef>
                <a:spcPts val="733"/>
              </a:spcBef>
              <a:spcAft>
                <a:spcPts val="0"/>
              </a:spcAft>
              <a:buClr>
                <a:schemeClr val="dk1"/>
              </a:buClr>
              <a:buSzPts val="1800"/>
              <a:buChar char="•"/>
              <a:defRPr/>
            </a:lvl6pPr>
            <a:lvl7pPr marL="3200400" lvl="6" indent="-342900" algn="l">
              <a:lnSpc>
                <a:spcPct val="90000"/>
              </a:lnSpc>
              <a:spcBef>
                <a:spcPts val="733"/>
              </a:spcBef>
              <a:spcAft>
                <a:spcPts val="0"/>
              </a:spcAft>
              <a:buClr>
                <a:schemeClr val="dk1"/>
              </a:buClr>
              <a:buSzPts val="1800"/>
              <a:buChar char="•"/>
              <a:defRPr/>
            </a:lvl7pPr>
            <a:lvl8pPr marL="3657600" lvl="7" indent="-342900" algn="l">
              <a:lnSpc>
                <a:spcPct val="90000"/>
              </a:lnSpc>
              <a:spcBef>
                <a:spcPts val="733"/>
              </a:spcBef>
              <a:spcAft>
                <a:spcPts val="0"/>
              </a:spcAft>
              <a:buClr>
                <a:schemeClr val="dk1"/>
              </a:buClr>
              <a:buSzPts val="1800"/>
              <a:buChar char="•"/>
              <a:defRPr/>
            </a:lvl8pPr>
            <a:lvl9pPr marL="4114800" lvl="8" indent="-342900" algn="l">
              <a:lnSpc>
                <a:spcPct val="90000"/>
              </a:lnSpc>
              <a:spcBef>
                <a:spcPts val="733"/>
              </a:spcBef>
              <a:spcAft>
                <a:spcPts val="0"/>
              </a:spcAft>
              <a:buClr>
                <a:schemeClr val="dk1"/>
              </a:buClr>
              <a:buSzPts val="1800"/>
              <a:buChar char="•"/>
              <a:defRPr/>
            </a:lvl9pPr>
          </a:lstStyle>
          <a:p>
            <a:endParaRPr/>
          </a:p>
        </p:txBody>
      </p:sp>
      <p:sp>
        <p:nvSpPr>
          <p:cNvPr id="71" name="Google Shape;71;p12"/>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8538157" y="3121608"/>
            <a:ext cx="8524029" cy="335184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3"/>
          <p:cNvSpPr txBox="1">
            <a:spLocks noGrp="1"/>
          </p:cNvSpPr>
          <p:nvPr>
            <p:ph type="body" idx="1"/>
          </p:nvPr>
        </p:nvSpPr>
        <p:spPr>
          <a:xfrm rot="5400000">
            <a:off x="1737312" y="-133084"/>
            <a:ext cx="8524029" cy="986123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467"/>
              </a:spcBef>
              <a:spcAft>
                <a:spcPts val="0"/>
              </a:spcAft>
              <a:buClr>
                <a:schemeClr val="dk1"/>
              </a:buClr>
              <a:buSzPts val="1800"/>
              <a:buChar char="•"/>
              <a:defRPr/>
            </a:lvl1pPr>
            <a:lvl2pPr marL="914400" lvl="1" indent="-342900" algn="l">
              <a:lnSpc>
                <a:spcPct val="90000"/>
              </a:lnSpc>
              <a:spcBef>
                <a:spcPts val="733"/>
              </a:spcBef>
              <a:spcAft>
                <a:spcPts val="0"/>
              </a:spcAft>
              <a:buClr>
                <a:schemeClr val="dk1"/>
              </a:buClr>
              <a:buSzPts val="1800"/>
              <a:buChar char="•"/>
              <a:defRPr/>
            </a:lvl2pPr>
            <a:lvl3pPr marL="1371600" lvl="2" indent="-342900" algn="l">
              <a:lnSpc>
                <a:spcPct val="90000"/>
              </a:lnSpc>
              <a:spcBef>
                <a:spcPts val="733"/>
              </a:spcBef>
              <a:spcAft>
                <a:spcPts val="0"/>
              </a:spcAft>
              <a:buClr>
                <a:schemeClr val="dk1"/>
              </a:buClr>
              <a:buSzPts val="1800"/>
              <a:buChar char="•"/>
              <a:defRPr/>
            </a:lvl3pPr>
            <a:lvl4pPr marL="1828800" lvl="3" indent="-342900" algn="l">
              <a:lnSpc>
                <a:spcPct val="90000"/>
              </a:lnSpc>
              <a:spcBef>
                <a:spcPts val="733"/>
              </a:spcBef>
              <a:spcAft>
                <a:spcPts val="0"/>
              </a:spcAft>
              <a:buClr>
                <a:schemeClr val="dk1"/>
              </a:buClr>
              <a:buSzPts val="1800"/>
              <a:buChar char="•"/>
              <a:defRPr/>
            </a:lvl4pPr>
            <a:lvl5pPr marL="2286000" lvl="4" indent="-342900" algn="l">
              <a:lnSpc>
                <a:spcPct val="90000"/>
              </a:lnSpc>
              <a:spcBef>
                <a:spcPts val="733"/>
              </a:spcBef>
              <a:spcAft>
                <a:spcPts val="0"/>
              </a:spcAft>
              <a:buClr>
                <a:schemeClr val="dk1"/>
              </a:buClr>
              <a:buSzPts val="1800"/>
              <a:buChar char="•"/>
              <a:defRPr/>
            </a:lvl5pPr>
            <a:lvl6pPr marL="2743200" lvl="5" indent="-342900" algn="l">
              <a:lnSpc>
                <a:spcPct val="90000"/>
              </a:lnSpc>
              <a:spcBef>
                <a:spcPts val="733"/>
              </a:spcBef>
              <a:spcAft>
                <a:spcPts val="0"/>
              </a:spcAft>
              <a:buClr>
                <a:schemeClr val="dk1"/>
              </a:buClr>
              <a:buSzPts val="1800"/>
              <a:buChar char="•"/>
              <a:defRPr/>
            </a:lvl6pPr>
            <a:lvl7pPr marL="3200400" lvl="6" indent="-342900" algn="l">
              <a:lnSpc>
                <a:spcPct val="90000"/>
              </a:lnSpc>
              <a:spcBef>
                <a:spcPts val="733"/>
              </a:spcBef>
              <a:spcAft>
                <a:spcPts val="0"/>
              </a:spcAft>
              <a:buClr>
                <a:schemeClr val="dk1"/>
              </a:buClr>
              <a:buSzPts val="1800"/>
              <a:buChar char="•"/>
              <a:defRPr/>
            </a:lvl7pPr>
            <a:lvl8pPr marL="3657600" lvl="7" indent="-342900" algn="l">
              <a:lnSpc>
                <a:spcPct val="90000"/>
              </a:lnSpc>
              <a:spcBef>
                <a:spcPts val="733"/>
              </a:spcBef>
              <a:spcAft>
                <a:spcPts val="0"/>
              </a:spcAft>
              <a:buClr>
                <a:schemeClr val="dk1"/>
              </a:buClr>
              <a:buSzPts val="1800"/>
              <a:buChar char="•"/>
              <a:defRPr/>
            </a:lvl8pPr>
            <a:lvl9pPr marL="4114800" lvl="8" indent="-342900" algn="l">
              <a:lnSpc>
                <a:spcPct val="90000"/>
              </a:lnSpc>
              <a:spcBef>
                <a:spcPts val="733"/>
              </a:spcBef>
              <a:spcAft>
                <a:spcPts val="0"/>
              </a:spcAft>
              <a:buClr>
                <a:schemeClr val="dk1"/>
              </a:buClr>
              <a:buSzPts val="1800"/>
              <a:buChar char="•"/>
              <a:defRPr/>
            </a:lvl9pPr>
          </a:lstStyle>
          <a:p>
            <a:endParaRPr/>
          </a:p>
        </p:txBody>
      </p:sp>
      <p:sp>
        <p:nvSpPr>
          <p:cNvPr id="77" name="Google Shape;77;p13"/>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1068705" y="535520"/>
            <a:ext cx="13407390"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4"/>
          <p:cNvSpPr txBox="1">
            <a:spLocks noGrp="1"/>
          </p:cNvSpPr>
          <p:nvPr>
            <p:ph type="body" idx="1"/>
          </p:nvPr>
        </p:nvSpPr>
        <p:spPr>
          <a:xfrm>
            <a:off x="1068705" y="2677584"/>
            <a:ext cx="13407390" cy="63819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467"/>
              </a:spcBef>
              <a:spcAft>
                <a:spcPts val="0"/>
              </a:spcAft>
              <a:buClr>
                <a:schemeClr val="dk1"/>
              </a:buClr>
              <a:buSzPts val="1800"/>
              <a:buChar char="•"/>
              <a:defRPr/>
            </a:lvl1pPr>
            <a:lvl2pPr marL="914400" lvl="1" indent="-342900" algn="l">
              <a:lnSpc>
                <a:spcPct val="90000"/>
              </a:lnSpc>
              <a:spcBef>
                <a:spcPts val="733"/>
              </a:spcBef>
              <a:spcAft>
                <a:spcPts val="0"/>
              </a:spcAft>
              <a:buClr>
                <a:schemeClr val="dk1"/>
              </a:buClr>
              <a:buSzPts val="1800"/>
              <a:buChar char="•"/>
              <a:defRPr/>
            </a:lvl2pPr>
            <a:lvl3pPr marL="1371600" lvl="2" indent="-342900" algn="l">
              <a:lnSpc>
                <a:spcPct val="90000"/>
              </a:lnSpc>
              <a:spcBef>
                <a:spcPts val="733"/>
              </a:spcBef>
              <a:spcAft>
                <a:spcPts val="0"/>
              </a:spcAft>
              <a:buClr>
                <a:schemeClr val="dk1"/>
              </a:buClr>
              <a:buSzPts val="1800"/>
              <a:buChar char="•"/>
              <a:defRPr/>
            </a:lvl3pPr>
            <a:lvl4pPr marL="1828800" lvl="3" indent="-342900" algn="l">
              <a:lnSpc>
                <a:spcPct val="90000"/>
              </a:lnSpc>
              <a:spcBef>
                <a:spcPts val="733"/>
              </a:spcBef>
              <a:spcAft>
                <a:spcPts val="0"/>
              </a:spcAft>
              <a:buClr>
                <a:schemeClr val="dk1"/>
              </a:buClr>
              <a:buSzPts val="1800"/>
              <a:buChar char="•"/>
              <a:defRPr/>
            </a:lvl4pPr>
            <a:lvl5pPr marL="2286000" lvl="4" indent="-342900" algn="l">
              <a:lnSpc>
                <a:spcPct val="90000"/>
              </a:lnSpc>
              <a:spcBef>
                <a:spcPts val="733"/>
              </a:spcBef>
              <a:spcAft>
                <a:spcPts val="0"/>
              </a:spcAft>
              <a:buClr>
                <a:schemeClr val="dk1"/>
              </a:buClr>
              <a:buSzPts val="1800"/>
              <a:buChar char="•"/>
              <a:defRPr/>
            </a:lvl5pPr>
            <a:lvl6pPr marL="2743200" lvl="5" indent="-342900" algn="l">
              <a:lnSpc>
                <a:spcPct val="90000"/>
              </a:lnSpc>
              <a:spcBef>
                <a:spcPts val="733"/>
              </a:spcBef>
              <a:spcAft>
                <a:spcPts val="0"/>
              </a:spcAft>
              <a:buClr>
                <a:schemeClr val="dk1"/>
              </a:buClr>
              <a:buSzPts val="1800"/>
              <a:buChar char="•"/>
              <a:defRPr/>
            </a:lvl6pPr>
            <a:lvl7pPr marL="3200400" lvl="6" indent="-342900" algn="l">
              <a:lnSpc>
                <a:spcPct val="90000"/>
              </a:lnSpc>
              <a:spcBef>
                <a:spcPts val="733"/>
              </a:spcBef>
              <a:spcAft>
                <a:spcPts val="0"/>
              </a:spcAft>
              <a:buClr>
                <a:schemeClr val="dk1"/>
              </a:buClr>
              <a:buSzPts val="1800"/>
              <a:buChar char="•"/>
              <a:defRPr/>
            </a:lvl7pPr>
            <a:lvl8pPr marL="3657600" lvl="7" indent="-342900" algn="l">
              <a:lnSpc>
                <a:spcPct val="90000"/>
              </a:lnSpc>
              <a:spcBef>
                <a:spcPts val="733"/>
              </a:spcBef>
              <a:spcAft>
                <a:spcPts val="0"/>
              </a:spcAft>
              <a:buClr>
                <a:schemeClr val="dk1"/>
              </a:buClr>
              <a:buSzPts val="1800"/>
              <a:buChar char="•"/>
              <a:defRPr/>
            </a:lvl8pPr>
            <a:lvl9pPr marL="4114800" lvl="8" indent="-342900" algn="l">
              <a:lnSpc>
                <a:spcPct val="90000"/>
              </a:lnSpc>
              <a:spcBef>
                <a:spcPts val="733"/>
              </a:spcBef>
              <a:spcAft>
                <a:spcPts val="0"/>
              </a:spcAft>
              <a:buClr>
                <a:schemeClr val="dk1"/>
              </a:buClr>
              <a:buSzPts val="1800"/>
              <a:buChar char="•"/>
              <a:defRPr/>
            </a:lvl9pPr>
          </a:lstStyle>
          <a:p>
            <a:endParaRPr/>
          </a:p>
        </p:txBody>
      </p:sp>
      <p:sp>
        <p:nvSpPr>
          <p:cNvPr id="20" name="Google Shape;20;p4"/>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4"/>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4"/>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1060610" y="2507618"/>
            <a:ext cx="13407390" cy="4184014"/>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8800"/>
              <a:buFont typeface="Calibri"/>
              <a:buNone/>
              <a:defRPr sz="8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5"/>
          <p:cNvSpPr txBox="1">
            <a:spLocks noGrp="1"/>
          </p:cNvSpPr>
          <p:nvPr>
            <p:ph type="body" idx="1"/>
          </p:nvPr>
        </p:nvSpPr>
        <p:spPr>
          <a:xfrm>
            <a:off x="1060610" y="6731215"/>
            <a:ext cx="13407390" cy="220027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467"/>
              </a:spcBef>
              <a:spcAft>
                <a:spcPts val="0"/>
              </a:spcAft>
              <a:buClr>
                <a:schemeClr val="dk1"/>
              </a:buClr>
              <a:buSzPts val="3520"/>
              <a:buNone/>
              <a:defRPr sz="3520">
                <a:solidFill>
                  <a:schemeClr val="dk1"/>
                </a:solidFill>
              </a:defRPr>
            </a:lvl1pPr>
            <a:lvl2pPr marL="914400" lvl="1" indent="-228600" algn="l">
              <a:lnSpc>
                <a:spcPct val="90000"/>
              </a:lnSpc>
              <a:spcBef>
                <a:spcPts val="733"/>
              </a:spcBef>
              <a:spcAft>
                <a:spcPts val="0"/>
              </a:spcAft>
              <a:buClr>
                <a:srgbClr val="888888"/>
              </a:buClr>
              <a:buSzPts val="2933"/>
              <a:buNone/>
              <a:defRPr sz="2933">
                <a:solidFill>
                  <a:srgbClr val="888888"/>
                </a:solidFill>
              </a:defRPr>
            </a:lvl2pPr>
            <a:lvl3pPr marL="1371600" lvl="2" indent="-228600" algn="l">
              <a:lnSpc>
                <a:spcPct val="90000"/>
              </a:lnSpc>
              <a:spcBef>
                <a:spcPts val="733"/>
              </a:spcBef>
              <a:spcAft>
                <a:spcPts val="0"/>
              </a:spcAft>
              <a:buClr>
                <a:srgbClr val="888888"/>
              </a:buClr>
              <a:buSzPts val="2640"/>
              <a:buNone/>
              <a:defRPr sz="2640">
                <a:solidFill>
                  <a:srgbClr val="888888"/>
                </a:solidFill>
              </a:defRPr>
            </a:lvl3pPr>
            <a:lvl4pPr marL="1828800" lvl="3" indent="-228600" algn="l">
              <a:lnSpc>
                <a:spcPct val="90000"/>
              </a:lnSpc>
              <a:spcBef>
                <a:spcPts val="733"/>
              </a:spcBef>
              <a:spcAft>
                <a:spcPts val="0"/>
              </a:spcAft>
              <a:buClr>
                <a:srgbClr val="888888"/>
              </a:buClr>
              <a:buSzPts val="2347"/>
              <a:buNone/>
              <a:defRPr sz="2347">
                <a:solidFill>
                  <a:srgbClr val="888888"/>
                </a:solidFill>
              </a:defRPr>
            </a:lvl4pPr>
            <a:lvl5pPr marL="2286000" lvl="4" indent="-228600" algn="l">
              <a:lnSpc>
                <a:spcPct val="90000"/>
              </a:lnSpc>
              <a:spcBef>
                <a:spcPts val="733"/>
              </a:spcBef>
              <a:spcAft>
                <a:spcPts val="0"/>
              </a:spcAft>
              <a:buClr>
                <a:srgbClr val="888888"/>
              </a:buClr>
              <a:buSzPts val="2347"/>
              <a:buNone/>
              <a:defRPr sz="2347">
                <a:solidFill>
                  <a:srgbClr val="888888"/>
                </a:solidFill>
              </a:defRPr>
            </a:lvl5pPr>
            <a:lvl6pPr marL="2743200" lvl="5" indent="-228600" algn="l">
              <a:lnSpc>
                <a:spcPct val="90000"/>
              </a:lnSpc>
              <a:spcBef>
                <a:spcPts val="733"/>
              </a:spcBef>
              <a:spcAft>
                <a:spcPts val="0"/>
              </a:spcAft>
              <a:buClr>
                <a:srgbClr val="888888"/>
              </a:buClr>
              <a:buSzPts val="2347"/>
              <a:buNone/>
              <a:defRPr sz="2347">
                <a:solidFill>
                  <a:srgbClr val="888888"/>
                </a:solidFill>
              </a:defRPr>
            </a:lvl6pPr>
            <a:lvl7pPr marL="3200400" lvl="6" indent="-228600" algn="l">
              <a:lnSpc>
                <a:spcPct val="90000"/>
              </a:lnSpc>
              <a:spcBef>
                <a:spcPts val="733"/>
              </a:spcBef>
              <a:spcAft>
                <a:spcPts val="0"/>
              </a:spcAft>
              <a:buClr>
                <a:srgbClr val="888888"/>
              </a:buClr>
              <a:buSzPts val="2347"/>
              <a:buNone/>
              <a:defRPr sz="2347">
                <a:solidFill>
                  <a:srgbClr val="888888"/>
                </a:solidFill>
              </a:defRPr>
            </a:lvl7pPr>
            <a:lvl8pPr marL="3657600" lvl="7" indent="-228600" algn="l">
              <a:lnSpc>
                <a:spcPct val="90000"/>
              </a:lnSpc>
              <a:spcBef>
                <a:spcPts val="733"/>
              </a:spcBef>
              <a:spcAft>
                <a:spcPts val="0"/>
              </a:spcAft>
              <a:buClr>
                <a:srgbClr val="888888"/>
              </a:buClr>
              <a:buSzPts val="2347"/>
              <a:buNone/>
              <a:defRPr sz="2347">
                <a:solidFill>
                  <a:srgbClr val="888888"/>
                </a:solidFill>
              </a:defRPr>
            </a:lvl8pPr>
            <a:lvl9pPr marL="4114800" lvl="8" indent="-228600" algn="l">
              <a:lnSpc>
                <a:spcPct val="90000"/>
              </a:lnSpc>
              <a:spcBef>
                <a:spcPts val="733"/>
              </a:spcBef>
              <a:spcAft>
                <a:spcPts val="0"/>
              </a:spcAft>
              <a:buClr>
                <a:srgbClr val="888888"/>
              </a:buClr>
              <a:buSzPts val="2347"/>
              <a:buNone/>
              <a:defRPr sz="2347">
                <a:solidFill>
                  <a:srgbClr val="888888"/>
                </a:solidFill>
              </a:defRPr>
            </a:lvl9pPr>
          </a:lstStyle>
          <a:p>
            <a:endParaRPr/>
          </a:p>
        </p:txBody>
      </p:sp>
      <p:sp>
        <p:nvSpPr>
          <p:cNvPr id="26" name="Google Shape;26;p5"/>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5"/>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5"/>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1068705" y="535520"/>
            <a:ext cx="13407390"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1068705" y="2677584"/>
            <a:ext cx="6606540" cy="63819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467"/>
              </a:spcBef>
              <a:spcAft>
                <a:spcPts val="0"/>
              </a:spcAft>
              <a:buClr>
                <a:schemeClr val="dk1"/>
              </a:buClr>
              <a:buSzPts val="1800"/>
              <a:buChar char="•"/>
              <a:defRPr/>
            </a:lvl1pPr>
            <a:lvl2pPr marL="914400" lvl="1" indent="-342900" algn="l">
              <a:lnSpc>
                <a:spcPct val="90000"/>
              </a:lnSpc>
              <a:spcBef>
                <a:spcPts val="733"/>
              </a:spcBef>
              <a:spcAft>
                <a:spcPts val="0"/>
              </a:spcAft>
              <a:buClr>
                <a:schemeClr val="dk1"/>
              </a:buClr>
              <a:buSzPts val="1800"/>
              <a:buChar char="•"/>
              <a:defRPr/>
            </a:lvl2pPr>
            <a:lvl3pPr marL="1371600" lvl="2" indent="-342900" algn="l">
              <a:lnSpc>
                <a:spcPct val="90000"/>
              </a:lnSpc>
              <a:spcBef>
                <a:spcPts val="733"/>
              </a:spcBef>
              <a:spcAft>
                <a:spcPts val="0"/>
              </a:spcAft>
              <a:buClr>
                <a:schemeClr val="dk1"/>
              </a:buClr>
              <a:buSzPts val="1800"/>
              <a:buChar char="•"/>
              <a:defRPr/>
            </a:lvl3pPr>
            <a:lvl4pPr marL="1828800" lvl="3" indent="-342900" algn="l">
              <a:lnSpc>
                <a:spcPct val="90000"/>
              </a:lnSpc>
              <a:spcBef>
                <a:spcPts val="733"/>
              </a:spcBef>
              <a:spcAft>
                <a:spcPts val="0"/>
              </a:spcAft>
              <a:buClr>
                <a:schemeClr val="dk1"/>
              </a:buClr>
              <a:buSzPts val="1800"/>
              <a:buChar char="•"/>
              <a:defRPr/>
            </a:lvl4pPr>
            <a:lvl5pPr marL="2286000" lvl="4" indent="-342900" algn="l">
              <a:lnSpc>
                <a:spcPct val="90000"/>
              </a:lnSpc>
              <a:spcBef>
                <a:spcPts val="733"/>
              </a:spcBef>
              <a:spcAft>
                <a:spcPts val="0"/>
              </a:spcAft>
              <a:buClr>
                <a:schemeClr val="dk1"/>
              </a:buClr>
              <a:buSzPts val="1800"/>
              <a:buChar char="•"/>
              <a:defRPr/>
            </a:lvl5pPr>
            <a:lvl6pPr marL="2743200" lvl="5" indent="-342900" algn="l">
              <a:lnSpc>
                <a:spcPct val="90000"/>
              </a:lnSpc>
              <a:spcBef>
                <a:spcPts val="733"/>
              </a:spcBef>
              <a:spcAft>
                <a:spcPts val="0"/>
              </a:spcAft>
              <a:buClr>
                <a:schemeClr val="dk1"/>
              </a:buClr>
              <a:buSzPts val="1800"/>
              <a:buChar char="•"/>
              <a:defRPr/>
            </a:lvl6pPr>
            <a:lvl7pPr marL="3200400" lvl="6" indent="-342900" algn="l">
              <a:lnSpc>
                <a:spcPct val="90000"/>
              </a:lnSpc>
              <a:spcBef>
                <a:spcPts val="733"/>
              </a:spcBef>
              <a:spcAft>
                <a:spcPts val="0"/>
              </a:spcAft>
              <a:buClr>
                <a:schemeClr val="dk1"/>
              </a:buClr>
              <a:buSzPts val="1800"/>
              <a:buChar char="•"/>
              <a:defRPr/>
            </a:lvl7pPr>
            <a:lvl8pPr marL="3657600" lvl="7" indent="-342900" algn="l">
              <a:lnSpc>
                <a:spcPct val="90000"/>
              </a:lnSpc>
              <a:spcBef>
                <a:spcPts val="733"/>
              </a:spcBef>
              <a:spcAft>
                <a:spcPts val="0"/>
              </a:spcAft>
              <a:buClr>
                <a:schemeClr val="dk1"/>
              </a:buClr>
              <a:buSzPts val="1800"/>
              <a:buChar char="•"/>
              <a:defRPr/>
            </a:lvl8pPr>
            <a:lvl9pPr marL="4114800" lvl="8" indent="-342900" algn="l">
              <a:lnSpc>
                <a:spcPct val="90000"/>
              </a:lnSpc>
              <a:spcBef>
                <a:spcPts val="733"/>
              </a:spcBef>
              <a:spcAft>
                <a:spcPts val="0"/>
              </a:spcAft>
              <a:buClr>
                <a:schemeClr val="dk1"/>
              </a:buClr>
              <a:buSzPts val="1800"/>
              <a:buChar char="•"/>
              <a:defRPr/>
            </a:lvl9pPr>
          </a:lstStyle>
          <a:p>
            <a:endParaRPr/>
          </a:p>
        </p:txBody>
      </p:sp>
      <p:sp>
        <p:nvSpPr>
          <p:cNvPr id="32" name="Google Shape;32;p6"/>
          <p:cNvSpPr txBox="1">
            <a:spLocks noGrp="1"/>
          </p:cNvSpPr>
          <p:nvPr>
            <p:ph type="body" idx="2"/>
          </p:nvPr>
        </p:nvSpPr>
        <p:spPr>
          <a:xfrm>
            <a:off x="7869555" y="2677584"/>
            <a:ext cx="6606540" cy="63819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467"/>
              </a:spcBef>
              <a:spcAft>
                <a:spcPts val="0"/>
              </a:spcAft>
              <a:buClr>
                <a:schemeClr val="dk1"/>
              </a:buClr>
              <a:buSzPts val="1800"/>
              <a:buChar char="•"/>
              <a:defRPr/>
            </a:lvl1pPr>
            <a:lvl2pPr marL="914400" lvl="1" indent="-342900" algn="l">
              <a:lnSpc>
                <a:spcPct val="90000"/>
              </a:lnSpc>
              <a:spcBef>
                <a:spcPts val="733"/>
              </a:spcBef>
              <a:spcAft>
                <a:spcPts val="0"/>
              </a:spcAft>
              <a:buClr>
                <a:schemeClr val="dk1"/>
              </a:buClr>
              <a:buSzPts val="1800"/>
              <a:buChar char="•"/>
              <a:defRPr/>
            </a:lvl2pPr>
            <a:lvl3pPr marL="1371600" lvl="2" indent="-342900" algn="l">
              <a:lnSpc>
                <a:spcPct val="90000"/>
              </a:lnSpc>
              <a:spcBef>
                <a:spcPts val="733"/>
              </a:spcBef>
              <a:spcAft>
                <a:spcPts val="0"/>
              </a:spcAft>
              <a:buClr>
                <a:schemeClr val="dk1"/>
              </a:buClr>
              <a:buSzPts val="1800"/>
              <a:buChar char="•"/>
              <a:defRPr/>
            </a:lvl3pPr>
            <a:lvl4pPr marL="1828800" lvl="3" indent="-342900" algn="l">
              <a:lnSpc>
                <a:spcPct val="90000"/>
              </a:lnSpc>
              <a:spcBef>
                <a:spcPts val="733"/>
              </a:spcBef>
              <a:spcAft>
                <a:spcPts val="0"/>
              </a:spcAft>
              <a:buClr>
                <a:schemeClr val="dk1"/>
              </a:buClr>
              <a:buSzPts val="1800"/>
              <a:buChar char="•"/>
              <a:defRPr/>
            </a:lvl4pPr>
            <a:lvl5pPr marL="2286000" lvl="4" indent="-342900" algn="l">
              <a:lnSpc>
                <a:spcPct val="90000"/>
              </a:lnSpc>
              <a:spcBef>
                <a:spcPts val="733"/>
              </a:spcBef>
              <a:spcAft>
                <a:spcPts val="0"/>
              </a:spcAft>
              <a:buClr>
                <a:schemeClr val="dk1"/>
              </a:buClr>
              <a:buSzPts val="1800"/>
              <a:buChar char="•"/>
              <a:defRPr/>
            </a:lvl5pPr>
            <a:lvl6pPr marL="2743200" lvl="5" indent="-342900" algn="l">
              <a:lnSpc>
                <a:spcPct val="90000"/>
              </a:lnSpc>
              <a:spcBef>
                <a:spcPts val="733"/>
              </a:spcBef>
              <a:spcAft>
                <a:spcPts val="0"/>
              </a:spcAft>
              <a:buClr>
                <a:schemeClr val="dk1"/>
              </a:buClr>
              <a:buSzPts val="1800"/>
              <a:buChar char="•"/>
              <a:defRPr/>
            </a:lvl6pPr>
            <a:lvl7pPr marL="3200400" lvl="6" indent="-342900" algn="l">
              <a:lnSpc>
                <a:spcPct val="90000"/>
              </a:lnSpc>
              <a:spcBef>
                <a:spcPts val="733"/>
              </a:spcBef>
              <a:spcAft>
                <a:spcPts val="0"/>
              </a:spcAft>
              <a:buClr>
                <a:schemeClr val="dk1"/>
              </a:buClr>
              <a:buSzPts val="1800"/>
              <a:buChar char="•"/>
              <a:defRPr/>
            </a:lvl7pPr>
            <a:lvl8pPr marL="3657600" lvl="7" indent="-342900" algn="l">
              <a:lnSpc>
                <a:spcPct val="90000"/>
              </a:lnSpc>
              <a:spcBef>
                <a:spcPts val="733"/>
              </a:spcBef>
              <a:spcAft>
                <a:spcPts val="0"/>
              </a:spcAft>
              <a:buClr>
                <a:schemeClr val="dk1"/>
              </a:buClr>
              <a:buSzPts val="1800"/>
              <a:buChar char="•"/>
              <a:defRPr/>
            </a:lvl8pPr>
            <a:lvl9pPr marL="4114800" lvl="8" indent="-342900" algn="l">
              <a:lnSpc>
                <a:spcPct val="90000"/>
              </a:lnSpc>
              <a:spcBef>
                <a:spcPts val="733"/>
              </a:spcBef>
              <a:spcAft>
                <a:spcPts val="0"/>
              </a:spcAft>
              <a:buClr>
                <a:schemeClr val="dk1"/>
              </a:buClr>
              <a:buSzPts val="1800"/>
              <a:buChar char="•"/>
              <a:defRPr/>
            </a:lvl9pPr>
          </a:lstStyle>
          <a:p>
            <a:endParaRPr/>
          </a:p>
        </p:txBody>
      </p:sp>
      <p:sp>
        <p:nvSpPr>
          <p:cNvPr id="33" name="Google Shape;33;p6"/>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1070730" y="535520"/>
            <a:ext cx="13407390"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7"/>
          <p:cNvSpPr txBox="1">
            <a:spLocks noGrp="1"/>
          </p:cNvSpPr>
          <p:nvPr>
            <p:ph type="body" idx="1"/>
          </p:nvPr>
        </p:nvSpPr>
        <p:spPr>
          <a:xfrm>
            <a:off x="1070731" y="2465706"/>
            <a:ext cx="6576178" cy="120840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467"/>
              </a:spcBef>
              <a:spcAft>
                <a:spcPts val="0"/>
              </a:spcAft>
              <a:buClr>
                <a:schemeClr val="dk1"/>
              </a:buClr>
              <a:buSzPts val="3520"/>
              <a:buNone/>
              <a:defRPr sz="3520" b="1"/>
            </a:lvl1pPr>
            <a:lvl2pPr marL="914400" lvl="1" indent="-228600" algn="l">
              <a:lnSpc>
                <a:spcPct val="90000"/>
              </a:lnSpc>
              <a:spcBef>
                <a:spcPts val="733"/>
              </a:spcBef>
              <a:spcAft>
                <a:spcPts val="0"/>
              </a:spcAft>
              <a:buClr>
                <a:schemeClr val="dk1"/>
              </a:buClr>
              <a:buSzPts val="2933"/>
              <a:buNone/>
              <a:defRPr sz="2933" b="1"/>
            </a:lvl2pPr>
            <a:lvl3pPr marL="1371600" lvl="2" indent="-228600" algn="l">
              <a:lnSpc>
                <a:spcPct val="90000"/>
              </a:lnSpc>
              <a:spcBef>
                <a:spcPts val="733"/>
              </a:spcBef>
              <a:spcAft>
                <a:spcPts val="0"/>
              </a:spcAft>
              <a:buClr>
                <a:schemeClr val="dk1"/>
              </a:buClr>
              <a:buSzPts val="2640"/>
              <a:buNone/>
              <a:defRPr sz="2640" b="1"/>
            </a:lvl3pPr>
            <a:lvl4pPr marL="1828800" lvl="3" indent="-228600" algn="l">
              <a:lnSpc>
                <a:spcPct val="90000"/>
              </a:lnSpc>
              <a:spcBef>
                <a:spcPts val="733"/>
              </a:spcBef>
              <a:spcAft>
                <a:spcPts val="0"/>
              </a:spcAft>
              <a:buClr>
                <a:schemeClr val="dk1"/>
              </a:buClr>
              <a:buSzPts val="2347"/>
              <a:buNone/>
              <a:defRPr sz="2347" b="1"/>
            </a:lvl4pPr>
            <a:lvl5pPr marL="2286000" lvl="4" indent="-228600" algn="l">
              <a:lnSpc>
                <a:spcPct val="90000"/>
              </a:lnSpc>
              <a:spcBef>
                <a:spcPts val="733"/>
              </a:spcBef>
              <a:spcAft>
                <a:spcPts val="0"/>
              </a:spcAft>
              <a:buClr>
                <a:schemeClr val="dk1"/>
              </a:buClr>
              <a:buSzPts val="2347"/>
              <a:buNone/>
              <a:defRPr sz="2347" b="1"/>
            </a:lvl5pPr>
            <a:lvl6pPr marL="2743200" lvl="5" indent="-228600" algn="l">
              <a:lnSpc>
                <a:spcPct val="90000"/>
              </a:lnSpc>
              <a:spcBef>
                <a:spcPts val="733"/>
              </a:spcBef>
              <a:spcAft>
                <a:spcPts val="0"/>
              </a:spcAft>
              <a:buClr>
                <a:schemeClr val="dk1"/>
              </a:buClr>
              <a:buSzPts val="2347"/>
              <a:buNone/>
              <a:defRPr sz="2347" b="1"/>
            </a:lvl6pPr>
            <a:lvl7pPr marL="3200400" lvl="6" indent="-228600" algn="l">
              <a:lnSpc>
                <a:spcPct val="90000"/>
              </a:lnSpc>
              <a:spcBef>
                <a:spcPts val="733"/>
              </a:spcBef>
              <a:spcAft>
                <a:spcPts val="0"/>
              </a:spcAft>
              <a:buClr>
                <a:schemeClr val="dk1"/>
              </a:buClr>
              <a:buSzPts val="2347"/>
              <a:buNone/>
              <a:defRPr sz="2347" b="1"/>
            </a:lvl7pPr>
            <a:lvl8pPr marL="3657600" lvl="7" indent="-228600" algn="l">
              <a:lnSpc>
                <a:spcPct val="90000"/>
              </a:lnSpc>
              <a:spcBef>
                <a:spcPts val="733"/>
              </a:spcBef>
              <a:spcAft>
                <a:spcPts val="0"/>
              </a:spcAft>
              <a:buClr>
                <a:schemeClr val="dk1"/>
              </a:buClr>
              <a:buSzPts val="2347"/>
              <a:buNone/>
              <a:defRPr sz="2347" b="1"/>
            </a:lvl8pPr>
            <a:lvl9pPr marL="4114800" lvl="8" indent="-228600" algn="l">
              <a:lnSpc>
                <a:spcPct val="90000"/>
              </a:lnSpc>
              <a:spcBef>
                <a:spcPts val="733"/>
              </a:spcBef>
              <a:spcAft>
                <a:spcPts val="0"/>
              </a:spcAft>
              <a:buClr>
                <a:schemeClr val="dk1"/>
              </a:buClr>
              <a:buSzPts val="2347"/>
              <a:buNone/>
              <a:defRPr sz="2347" b="1"/>
            </a:lvl9pPr>
          </a:lstStyle>
          <a:p>
            <a:endParaRPr/>
          </a:p>
        </p:txBody>
      </p:sp>
      <p:sp>
        <p:nvSpPr>
          <p:cNvPr id="39" name="Google Shape;39;p7"/>
          <p:cNvSpPr txBox="1">
            <a:spLocks noGrp="1"/>
          </p:cNvSpPr>
          <p:nvPr>
            <p:ph type="body" idx="2"/>
          </p:nvPr>
        </p:nvSpPr>
        <p:spPr>
          <a:xfrm>
            <a:off x="1070731" y="3674111"/>
            <a:ext cx="6576178" cy="54040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467"/>
              </a:spcBef>
              <a:spcAft>
                <a:spcPts val="0"/>
              </a:spcAft>
              <a:buClr>
                <a:schemeClr val="dk1"/>
              </a:buClr>
              <a:buSzPts val="1800"/>
              <a:buChar char="•"/>
              <a:defRPr/>
            </a:lvl1pPr>
            <a:lvl2pPr marL="914400" lvl="1" indent="-342900" algn="l">
              <a:lnSpc>
                <a:spcPct val="90000"/>
              </a:lnSpc>
              <a:spcBef>
                <a:spcPts val="733"/>
              </a:spcBef>
              <a:spcAft>
                <a:spcPts val="0"/>
              </a:spcAft>
              <a:buClr>
                <a:schemeClr val="dk1"/>
              </a:buClr>
              <a:buSzPts val="1800"/>
              <a:buChar char="•"/>
              <a:defRPr/>
            </a:lvl2pPr>
            <a:lvl3pPr marL="1371600" lvl="2" indent="-342900" algn="l">
              <a:lnSpc>
                <a:spcPct val="90000"/>
              </a:lnSpc>
              <a:spcBef>
                <a:spcPts val="733"/>
              </a:spcBef>
              <a:spcAft>
                <a:spcPts val="0"/>
              </a:spcAft>
              <a:buClr>
                <a:schemeClr val="dk1"/>
              </a:buClr>
              <a:buSzPts val="1800"/>
              <a:buChar char="•"/>
              <a:defRPr/>
            </a:lvl3pPr>
            <a:lvl4pPr marL="1828800" lvl="3" indent="-342900" algn="l">
              <a:lnSpc>
                <a:spcPct val="90000"/>
              </a:lnSpc>
              <a:spcBef>
                <a:spcPts val="733"/>
              </a:spcBef>
              <a:spcAft>
                <a:spcPts val="0"/>
              </a:spcAft>
              <a:buClr>
                <a:schemeClr val="dk1"/>
              </a:buClr>
              <a:buSzPts val="1800"/>
              <a:buChar char="•"/>
              <a:defRPr/>
            </a:lvl4pPr>
            <a:lvl5pPr marL="2286000" lvl="4" indent="-342900" algn="l">
              <a:lnSpc>
                <a:spcPct val="90000"/>
              </a:lnSpc>
              <a:spcBef>
                <a:spcPts val="733"/>
              </a:spcBef>
              <a:spcAft>
                <a:spcPts val="0"/>
              </a:spcAft>
              <a:buClr>
                <a:schemeClr val="dk1"/>
              </a:buClr>
              <a:buSzPts val="1800"/>
              <a:buChar char="•"/>
              <a:defRPr/>
            </a:lvl5pPr>
            <a:lvl6pPr marL="2743200" lvl="5" indent="-342900" algn="l">
              <a:lnSpc>
                <a:spcPct val="90000"/>
              </a:lnSpc>
              <a:spcBef>
                <a:spcPts val="733"/>
              </a:spcBef>
              <a:spcAft>
                <a:spcPts val="0"/>
              </a:spcAft>
              <a:buClr>
                <a:schemeClr val="dk1"/>
              </a:buClr>
              <a:buSzPts val="1800"/>
              <a:buChar char="•"/>
              <a:defRPr/>
            </a:lvl6pPr>
            <a:lvl7pPr marL="3200400" lvl="6" indent="-342900" algn="l">
              <a:lnSpc>
                <a:spcPct val="90000"/>
              </a:lnSpc>
              <a:spcBef>
                <a:spcPts val="733"/>
              </a:spcBef>
              <a:spcAft>
                <a:spcPts val="0"/>
              </a:spcAft>
              <a:buClr>
                <a:schemeClr val="dk1"/>
              </a:buClr>
              <a:buSzPts val="1800"/>
              <a:buChar char="•"/>
              <a:defRPr/>
            </a:lvl7pPr>
            <a:lvl8pPr marL="3657600" lvl="7" indent="-342900" algn="l">
              <a:lnSpc>
                <a:spcPct val="90000"/>
              </a:lnSpc>
              <a:spcBef>
                <a:spcPts val="733"/>
              </a:spcBef>
              <a:spcAft>
                <a:spcPts val="0"/>
              </a:spcAft>
              <a:buClr>
                <a:schemeClr val="dk1"/>
              </a:buClr>
              <a:buSzPts val="1800"/>
              <a:buChar char="•"/>
              <a:defRPr/>
            </a:lvl8pPr>
            <a:lvl9pPr marL="4114800" lvl="8" indent="-342900" algn="l">
              <a:lnSpc>
                <a:spcPct val="90000"/>
              </a:lnSpc>
              <a:spcBef>
                <a:spcPts val="733"/>
              </a:spcBef>
              <a:spcAft>
                <a:spcPts val="0"/>
              </a:spcAft>
              <a:buClr>
                <a:schemeClr val="dk1"/>
              </a:buClr>
              <a:buSzPts val="1800"/>
              <a:buChar char="•"/>
              <a:defRPr/>
            </a:lvl9pPr>
          </a:lstStyle>
          <a:p>
            <a:endParaRPr/>
          </a:p>
        </p:txBody>
      </p:sp>
      <p:sp>
        <p:nvSpPr>
          <p:cNvPr id="40" name="Google Shape;40;p7"/>
          <p:cNvSpPr txBox="1">
            <a:spLocks noGrp="1"/>
          </p:cNvSpPr>
          <p:nvPr>
            <p:ph type="body" idx="3"/>
          </p:nvPr>
        </p:nvSpPr>
        <p:spPr>
          <a:xfrm>
            <a:off x="7869560" y="2465706"/>
            <a:ext cx="6608565" cy="1208404"/>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467"/>
              </a:spcBef>
              <a:spcAft>
                <a:spcPts val="0"/>
              </a:spcAft>
              <a:buClr>
                <a:schemeClr val="dk1"/>
              </a:buClr>
              <a:buSzPts val="3520"/>
              <a:buNone/>
              <a:defRPr sz="3520" b="1"/>
            </a:lvl1pPr>
            <a:lvl2pPr marL="914400" lvl="1" indent="-228600" algn="l">
              <a:lnSpc>
                <a:spcPct val="90000"/>
              </a:lnSpc>
              <a:spcBef>
                <a:spcPts val="733"/>
              </a:spcBef>
              <a:spcAft>
                <a:spcPts val="0"/>
              </a:spcAft>
              <a:buClr>
                <a:schemeClr val="dk1"/>
              </a:buClr>
              <a:buSzPts val="2933"/>
              <a:buNone/>
              <a:defRPr sz="2933" b="1"/>
            </a:lvl2pPr>
            <a:lvl3pPr marL="1371600" lvl="2" indent="-228600" algn="l">
              <a:lnSpc>
                <a:spcPct val="90000"/>
              </a:lnSpc>
              <a:spcBef>
                <a:spcPts val="733"/>
              </a:spcBef>
              <a:spcAft>
                <a:spcPts val="0"/>
              </a:spcAft>
              <a:buClr>
                <a:schemeClr val="dk1"/>
              </a:buClr>
              <a:buSzPts val="2640"/>
              <a:buNone/>
              <a:defRPr sz="2640" b="1"/>
            </a:lvl3pPr>
            <a:lvl4pPr marL="1828800" lvl="3" indent="-228600" algn="l">
              <a:lnSpc>
                <a:spcPct val="90000"/>
              </a:lnSpc>
              <a:spcBef>
                <a:spcPts val="733"/>
              </a:spcBef>
              <a:spcAft>
                <a:spcPts val="0"/>
              </a:spcAft>
              <a:buClr>
                <a:schemeClr val="dk1"/>
              </a:buClr>
              <a:buSzPts val="2347"/>
              <a:buNone/>
              <a:defRPr sz="2347" b="1"/>
            </a:lvl4pPr>
            <a:lvl5pPr marL="2286000" lvl="4" indent="-228600" algn="l">
              <a:lnSpc>
                <a:spcPct val="90000"/>
              </a:lnSpc>
              <a:spcBef>
                <a:spcPts val="733"/>
              </a:spcBef>
              <a:spcAft>
                <a:spcPts val="0"/>
              </a:spcAft>
              <a:buClr>
                <a:schemeClr val="dk1"/>
              </a:buClr>
              <a:buSzPts val="2347"/>
              <a:buNone/>
              <a:defRPr sz="2347" b="1"/>
            </a:lvl5pPr>
            <a:lvl6pPr marL="2743200" lvl="5" indent="-228600" algn="l">
              <a:lnSpc>
                <a:spcPct val="90000"/>
              </a:lnSpc>
              <a:spcBef>
                <a:spcPts val="733"/>
              </a:spcBef>
              <a:spcAft>
                <a:spcPts val="0"/>
              </a:spcAft>
              <a:buClr>
                <a:schemeClr val="dk1"/>
              </a:buClr>
              <a:buSzPts val="2347"/>
              <a:buNone/>
              <a:defRPr sz="2347" b="1"/>
            </a:lvl6pPr>
            <a:lvl7pPr marL="3200400" lvl="6" indent="-228600" algn="l">
              <a:lnSpc>
                <a:spcPct val="90000"/>
              </a:lnSpc>
              <a:spcBef>
                <a:spcPts val="733"/>
              </a:spcBef>
              <a:spcAft>
                <a:spcPts val="0"/>
              </a:spcAft>
              <a:buClr>
                <a:schemeClr val="dk1"/>
              </a:buClr>
              <a:buSzPts val="2347"/>
              <a:buNone/>
              <a:defRPr sz="2347" b="1"/>
            </a:lvl7pPr>
            <a:lvl8pPr marL="3657600" lvl="7" indent="-228600" algn="l">
              <a:lnSpc>
                <a:spcPct val="90000"/>
              </a:lnSpc>
              <a:spcBef>
                <a:spcPts val="733"/>
              </a:spcBef>
              <a:spcAft>
                <a:spcPts val="0"/>
              </a:spcAft>
              <a:buClr>
                <a:schemeClr val="dk1"/>
              </a:buClr>
              <a:buSzPts val="2347"/>
              <a:buNone/>
              <a:defRPr sz="2347" b="1"/>
            </a:lvl8pPr>
            <a:lvl9pPr marL="4114800" lvl="8" indent="-228600" algn="l">
              <a:lnSpc>
                <a:spcPct val="90000"/>
              </a:lnSpc>
              <a:spcBef>
                <a:spcPts val="733"/>
              </a:spcBef>
              <a:spcAft>
                <a:spcPts val="0"/>
              </a:spcAft>
              <a:buClr>
                <a:schemeClr val="dk1"/>
              </a:buClr>
              <a:buSzPts val="2347"/>
              <a:buNone/>
              <a:defRPr sz="2347" b="1"/>
            </a:lvl9pPr>
          </a:lstStyle>
          <a:p>
            <a:endParaRPr/>
          </a:p>
        </p:txBody>
      </p:sp>
      <p:sp>
        <p:nvSpPr>
          <p:cNvPr id="41" name="Google Shape;41;p7"/>
          <p:cNvSpPr txBox="1">
            <a:spLocks noGrp="1"/>
          </p:cNvSpPr>
          <p:nvPr>
            <p:ph type="body" idx="4"/>
          </p:nvPr>
        </p:nvSpPr>
        <p:spPr>
          <a:xfrm>
            <a:off x="7869560" y="3674111"/>
            <a:ext cx="6608565" cy="54040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467"/>
              </a:spcBef>
              <a:spcAft>
                <a:spcPts val="0"/>
              </a:spcAft>
              <a:buClr>
                <a:schemeClr val="dk1"/>
              </a:buClr>
              <a:buSzPts val="1800"/>
              <a:buChar char="•"/>
              <a:defRPr/>
            </a:lvl1pPr>
            <a:lvl2pPr marL="914400" lvl="1" indent="-342900" algn="l">
              <a:lnSpc>
                <a:spcPct val="90000"/>
              </a:lnSpc>
              <a:spcBef>
                <a:spcPts val="733"/>
              </a:spcBef>
              <a:spcAft>
                <a:spcPts val="0"/>
              </a:spcAft>
              <a:buClr>
                <a:schemeClr val="dk1"/>
              </a:buClr>
              <a:buSzPts val="1800"/>
              <a:buChar char="•"/>
              <a:defRPr/>
            </a:lvl2pPr>
            <a:lvl3pPr marL="1371600" lvl="2" indent="-342900" algn="l">
              <a:lnSpc>
                <a:spcPct val="90000"/>
              </a:lnSpc>
              <a:spcBef>
                <a:spcPts val="733"/>
              </a:spcBef>
              <a:spcAft>
                <a:spcPts val="0"/>
              </a:spcAft>
              <a:buClr>
                <a:schemeClr val="dk1"/>
              </a:buClr>
              <a:buSzPts val="1800"/>
              <a:buChar char="•"/>
              <a:defRPr/>
            </a:lvl3pPr>
            <a:lvl4pPr marL="1828800" lvl="3" indent="-342900" algn="l">
              <a:lnSpc>
                <a:spcPct val="90000"/>
              </a:lnSpc>
              <a:spcBef>
                <a:spcPts val="733"/>
              </a:spcBef>
              <a:spcAft>
                <a:spcPts val="0"/>
              </a:spcAft>
              <a:buClr>
                <a:schemeClr val="dk1"/>
              </a:buClr>
              <a:buSzPts val="1800"/>
              <a:buChar char="•"/>
              <a:defRPr/>
            </a:lvl4pPr>
            <a:lvl5pPr marL="2286000" lvl="4" indent="-342900" algn="l">
              <a:lnSpc>
                <a:spcPct val="90000"/>
              </a:lnSpc>
              <a:spcBef>
                <a:spcPts val="733"/>
              </a:spcBef>
              <a:spcAft>
                <a:spcPts val="0"/>
              </a:spcAft>
              <a:buClr>
                <a:schemeClr val="dk1"/>
              </a:buClr>
              <a:buSzPts val="1800"/>
              <a:buChar char="•"/>
              <a:defRPr/>
            </a:lvl5pPr>
            <a:lvl6pPr marL="2743200" lvl="5" indent="-342900" algn="l">
              <a:lnSpc>
                <a:spcPct val="90000"/>
              </a:lnSpc>
              <a:spcBef>
                <a:spcPts val="733"/>
              </a:spcBef>
              <a:spcAft>
                <a:spcPts val="0"/>
              </a:spcAft>
              <a:buClr>
                <a:schemeClr val="dk1"/>
              </a:buClr>
              <a:buSzPts val="1800"/>
              <a:buChar char="•"/>
              <a:defRPr/>
            </a:lvl6pPr>
            <a:lvl7pPr marL="3200400" lvl="6" indent="-342900" algn="l">
              <a:lnSpc>
                <a:spcPct val="90000"/>
              </a:lnSpc>
              <a:spcBef>
                <a:spcPts val="733"/>
              </a:spcBef>
              <a:spcAft>
                <a:spcPts val="0"/>
              </a:spcAft>
              <a:buClr>
                <a:schemeClr val="dk1"/>
              </a:buClr>
              <a:buSzPts val="1800"/>
              <a:buChar char="•"/>
              <a:defRPr/>
            </a:lvl7pPr>
            <a:lvl8pPr marL="3657600" lvl="7" indent="-342900" algn="l">
              <a:lnSpc>
                <a:spcPct val="90000"/>
              </a:lnSpc>
              <a:spcBef>
                <a:spcPts val="733"/>
              </a:spcBef>
              <a:spcAft>
                <a:spcPts val="0"/>
              </a:spcAft>
              <a:buClr>
                <a:schemeClr val="dk1"/>
              </a:buClr>
              <a:buSzPts val="1800"/>
              <a:buChar char="•"/>
              <a:defRPr/>
            </a:lvl8pPr>
            <a:lvl9pPr marL="4114800" lvl="8" indent="-342900" algn="l">
              <a:lnSpc>
                <a:spcPct val="90000"/>
              </a:lnSpc>
              <a:spcBef>
                <a:spcPts val="733"/>
              </a:spcBef>
              <a:spcAft>
                <a:spcPts val="0"/>
              </a:spcAft>
              <a:buClr>
                <a:schemeClr val="dk1"/>
              </a:buClr>
              <a:buSzPts val="1800"/>
              <a:buChar char="•"/>
              <a:defRPr/>
            </a:lvl9pPr>
          </a:lstStyle>
          <a:p>
            <a:endParaRPr/>
          </a:p>
        </p:txBody>
      </p:sp>
      <p:sp>
        <p:nvSpPr>
          <p:cNvPr id="42" name="Google Shape;42;p7"/>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1068705" y="535520"/>
            <a:ext cx="13407390" cy="194415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9"/>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1070734" y="670560"/>
            <a:ext cx="5013603" cy="2346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693"/>
              <a:buFont typeface="Calibri"/>
              <a:buNone/>
              <a:defRPr sz="4693"/>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6608569" y="1448227"/>
            <a:ext cx="7869555" cy="7147983"/>
          </a:xfrm>
          <a:prstGeom prst="rect">
            <a:avLst/>
          </a:prstGeom>
          <a:noFill/>
          <a:ln>
            <a:noFill/>
          </a:ln>
        </p:spPr>
        <p:txBody>
          <a:bodyPr spcFirstLastPara="1" wrap="square" lIns="91425" tIns="45700" rIns="91425" bIns="45700" anchor="t" anchorCtr="0">
            <a:normAutofit/>
          </a:bodyPr>
          <a:lstStyle>
            <a:lvl1pPr marL="457200" lvl="0" indent="-526605" algn="l">
              <a:lnSpc>
                <a:spcPct val="90000"/>
              </a:lnSpc>
              <a:spcBef>
                <a:spcPts val="1467"/>
              </a:spcBef>
              <a:spcAft>
                <a:spcPts val="0"/>
              </a:spcAft>
              <a:buClr>
                <a:schemeClr val="dk1"/>
              </a:buClr>
              <a:buSzPts val="4693"/>
              <a:buChar char="•"/>
              <a:defRPr sz="4693"/>
            </a:lvl1pPr>
            <a:lvl2pPr marL="914400" lvl="1" indent="-489394" algn="l">
              <a:lnSpc>
                <a:spcPct val="90000"/>
              </a:lnSpc>
              <a:spcBef>
                <a:spcPts val="733"/>
              </a:spcBef>
              <a:spcAft>
                <a:spcPts val="0"/>
              </a:spcAft>
              <a:buClr>
                <a:schemeClr val="dk1"/>
              </a:buClr>
              <a:buSzPts val="4107"/>
              <a:buChar char="•"/>
              <a:defRPr sz="4107"/>
            </a:lvl2pPr>
            <a:lvl3pPr marL="1371600" lvl="2" indent="-452119" algn="l">
              <a:lnSpc>
                <a:spcPct val="90000"/>
              </a:lnSpc>
              <a:spcBef>
                <a:spcPts val="733"/>
              </a:spcBef>
              <a:spcAft>
                <a:spcPts val="0"/>
              </a:spcAft>
              <a:buClr>
                <a:schemeClr val="dk1"/>
              </a:buClr>
              <a:buSzPts val="3520"/>
              <a:buChar char="•"/>
              <a:defRPr sz="3520"/>
            </a:lvl3pPr>
            <a:lvl4pPr marL="1828800" lvl="3" indent="-414845" algn="l">
              <a:lnSpc>
                <a:spcPct val="90000"/>
              </a:lnSpc>
              <a:spcBef>
                <a:spcPts val="733"/>
              </a:spcBef>
              <a:spcAft>
                <a:spcPts val="0"/>
              </a:spcAft>
              <a:buClr>
                <a:schemeClr val="dk1"/>
              </a:buClr>
              <a:buSzPts val="2933"/>
              <a:buChar char="•"/>
              <a:defRPr sz="2933"/>
            </a:lvl4pPr>
            <a:lvl5pPr marL="2286000" lvl="4" indent="-414845" algn="l">
              <a:lnSpc>
                <a:spcPct val="90000"/>
              </a:lnSpc>
              <a:spcBef>
                <a:spcPts val="733"/>
              </a:spcBef>
              <a:spcAft>
                <a:spcPts val="0"/>
              </a:spcAft>
              <a:buClr>
                <a:schemeClr val="dk1"/>
              </a:buClr>
              <a:buSzPts val="2933"/>
              <a:buChar char="•"/>
              <a:defRPr sz="2933"/>
            </a:lvl5pPr>
            <a:lvl6pPr marL="2743200" lvl="5" indent="-414845" algn="l">
              <a:lnSpc>
                <a:spcPct val="90000"/>
              </a:lnSpc>
              <a:spcBef>
                <a:spcPts val="733"/>
              </a:spcBef>
              <a:spcAft>
                <a:spcPts val="0"/>
              </a:spcAft>
              <a:buClr>
                <a:schemeClr val="dk1"/>
              </a:buClr>
              <a:buSzPts val="2933"/>
              <a:buChar char="•"/>
              <a:defRPr sz="2933"/>
            </a:lvl6pPr>
            <a:lvl7pPr marL="3200400" lvl="6" indent="-414845" algn="l">
              <a:lnSpc>
                <a:spcPct val="90000"/>
              </a:lnSpc>
              <a:spcBef>
                <a:spcPts val="733"/>
              </a:spcBef>
              <a:spcAft>
                <a:spcPts val="0"/>
              </a:spcAft>
              <a:buClr>
                <a:schemeClr val="dk1"/>
              </a:buClr>
              <a:buSzPts val="2933"/>
              <a:buChar char="•"/>
              <a:defRPr sz="2933"/>
            </a:lvl7pPr>
            <a:lvl8pPr marL="3657600" lvl="7" indent="-414845" algn="l">
              <a:lnSpc>
                <a:spcPct val="90000"/>
              </a:lnSpc>
              <a:spcBef>
                <a:spcPts val="733"/>
              </a:spcBef>
              <a:spcAft>
                <a:spcPts val="0"/>
              </a:spcAft>
              <a:buClr>
                <a:schemeClr val="dk1"/>
              </a:buClr>
              <a:buSzPts val="2933"/>
              <a:buChar char="•"/>
              <a:defRPr sz="2933"/>
            </a:lvl8pPr>
            <a:lvl9pPr marL="4114800" lvl="8" indent="-414845" algn="l">
              <a:lnSpc>
                <a:spcPct val="90000"/>
              </a:lnSpc>
              <a:spcBef>
                <a:spcPts val="733"/>
              </a:spcBef>
              <a:spcAft>
                <a:spcPts val="0"/>
              </a:spcAft>
              <a:buClr>
                <a:schemeClr val="dk1"/>
              </a:buClr>
              <a:buSzPts val="2933"/>
              <a:buChar char="•"/>
              <a:defRPr sz="2933"/>
            </a:lvl9pPr>
          </a:lstStyle>
          <a:p>
            <a:endParaRPr/>
          </a:p>
        </p:txBody>
      </p:sp>
      <p:sp>
        <p:nvSpPr>
          <p:cNvPr id="57" name="Google Shape;57;p10"/>
          <p:cNvSpPr txBox="1">
            <a:spLocks noGrp="1"/>
          </p:cNvSpPr>
          <p:nvPr>
            <p:ph type="body" idx="2"/>
          </p:nvPr>
        </p:nvSpPr>
        <p:spPr>
          <a:xfrm>
            <a:off x="1070734" y="3017522"/>
            <a:ext cx="5013603" cy="559032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467"/>
              </a:spcBef>
              <a:spcAft>
                <a:spcPts val="0"/>
              </a:spcAft>
              <a:buClr>
                <a:schemeClr val="dk1"/>
              </a:buClr>
              <a:buSzPts val="2347"/>
              <a:buNone/>
              <a:defRPr sz="2347"/>
            </a:lvl1pPr>
            <a:lvl2pPr marL="914400" lvl="1" indent="-228600" algn="l">
              <a:lnSpc>
                <a:spcPct val="90000"/>
              </a:lnSpc>
              <a:spcBef>
                <a:spcPts val="733"/>
              </a:spcBef>
              <a:spcAft>
                <a:spcPts val="0"/>
              </a:spcAft>
              <a:buClr>
                <a:schemeClr val="dk1"/>
              </a:buClr>
              <a:buSzPts val="2053"/>
              <a:buNone/>
              <a:defRPr sz="2053"/>
            </a:lvl2pPr>
            <a:lvl3pPr marL="1371600" lvl="2" indent="-228600" algn="l">
              <a:lnSpc>
                <a:spcPct val="90000"/>
              </a:lnSpc>
              <a:spcBef>
                <a:spcPts val="733"/>
              </a:spcBef>
              <a:spcAft>
                <a:spcPts val="0"/>
              </a:spcAft>
              <a:buClr>
                <a:schemeClr val="dk1"/>
              </a:buClr>
              <a:buSzPts val="1760"/>
              <a:buNone/>
              <a:defRPr sz="1760"/>
            </a:lvl3pPr>
            <a:lvl4pPr marL="1828800" lvl="3" indent="-228600" algn="l">
              <a:lnSpc>
                <a:spcPct val="90000"/>
              </a:lnSpc>
              <a:spcBef>
                <a:spcPts val="733"/>
              </a:spcBef>
              <a:spcAft>
                <a:spcPts val="0"/>
              </a:spcAft>
              <a:buClr>
                <a:schemeClr val="dk1"/>
              </a:buClr>
              <a:buSzPts val="1467"/>
              <a:buNone/>
              <a:defRPr sz="1467"/>
            </a:lvl4pPr>
            <a:lvl5pPr marL="2286000" lvl="4" indent="-228600" algn="l">
              <a:lnSpc>
                <a:spcPct val="90000"/>
              </a:lnSpc>
              <a:spcBef>
                <a:spcPts val="733"/>
              </a:spcBef>
              <a:spcAft>
                <a:spcPts val="0"/>
              </a:spcAft>
              <a:buClr>
                <a:schemeClr val="dk1"/>
              </a:buClr>
              <a:buSzPts val="1467"/>
              <a:buNone/>
              <a:defRPr sz="1467"/>
            </a:lvl5pPr>
            <a:lvl6pPr marL="2743200" lvl="5" indent="-228600" algn="l">
              <a:lnSpc>
                <a:spcPct val="90000"/>
              </a:lnSpc>
              <a:spcBef>
                <a:spcPts val="733"/>
              </a:spcBef>
              <a:spcAft>
                <a:spcPts val="0"/>
              </a:spcAft>
              <a:buClr>
                <a:schemeClr val="dk1"/>
              </a:buClr>
              <a:buSzPts val="1467"/>
              <a:buNone/>
              <a:defRPr sz="1467"/>
            </a:lvl6pPr>
            <a:lvl7pPr marL="3200400" lvl="6" indent="-228600" algn="l">
              <a:lnSpc>
                <a:spcPct val="90000"/>
              </a:lnSpc>
              <a:spcBef>
                <a:spcPts val="733"/>
              </a:spcBef>
              <a:spcAft>
                <a:spcPts val="0"/>
              </a:spcAft>
              <a:buClr>
                <a:schemeClr val="dk1"/>
              </a:buClr>
              <a:buSzPts val="1467"/>
              <a:buNone/>
              <a:defRPr sz="1467"/>
            </a:lvl7pPr>
            <a:lvl8pPr marL="3657600" lvl="7" indent="-228600" algn="l">
              <a:lnSpc>
                <a:spcPct val="90000"/>
              </a:lnSpc>
              <a:spcBef>
                <a:spcPts val="733"/>
              </a:spcBef>
              <a:spcAft>
                <a:spcPts val="0"/>
              </a:spcAft>
              <a:buClr>
                <a:schemeClr val="dk1"/>
              </a:buClr>
              <a:buSzPts val="1467"/>
              <a:buNone/>
              <a:defRPr sz="1467"/>
            </a:lvl8pPr>
            <a:lvl9pPr marL="4114800" lvl="8" indent="-228600" algn="l">
              <a:lnSpc>
                <a:spcPct val="90000"/>
              </a:lnSpc>
              <a:spcBef>
                <a:spcPts val="733"/>
              </a:spcBef>
              <a:spcAft>
                <a:spcPts val="0"/>
              </a:spcAft>
              <a:buClr>
                <a:schemeClr val="dk1"/>
              </a:buClr>
              <a:buSzPts val="1467"/>
              <a:buNone/>
              <a:defRPr sz="1467"/>
            </a:lvl9pPr>
          </a:lstStyle>
          <a:p>
            <a:endParaRPr/>
          </a:p>
        </p:txBody>
      </p:sp>
      <p:sp>
        <p:nvSpPr>
          <p:cNvPr id="58" name="Google Shape;58;p10"/>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1070734" y="670560"/>
            <a:ext cx="5013603" cy="2346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693"/>
              <a:buFont typeface="Calibri"/>
              <a:buNone/>
              <a:defRPr sz="4693"/>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1"/>
          <p:cNvSpPr>
            <a:spLocks noGrp="1"/>
          </p:cNvSpPr>
          <p:nvPr>
            <p:ph type="pic" idx="2"/>
          </p:nvPr>
        </p:nvSpPr>
        <p:spPr>
          <a:xfrm>
            <a:off x="6608569" y="1448227"/>
            <a:ext cx="7869555" cy="7147983"/>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467"/>
              </a:spcBef>
              <a:spcAft>
                <a:spcPts val="0"/>
              </a:spcAft>
              <a:buClr>
                <a:schemeClr val="dk1"/>
              </a:buClr>
              <a:buSzPts val="4693"/>
              <a:buFont typeface="Arial"/>
              <a:buNone/>
              <a:defRPr sz="4693" b="0" i="0" u="none" strike="noStrike" cap="none">
                <a:solidFill>
                  <a:schemeClr val="dk1"/>
                </a:solidFill>
                <a:latin typeface="Calibri"/>
                <a:ea typeface="Calibri"/>
                <a:cs typeface="Calibri"/>
                <a:sym typeface="Calibri"/>
              </a:defRPr>
            </a:lvl1pPr>
            <a:lvl2pPr marR="0" lvl="1" algn="l" rtl="0">
              <a:lnSpc>
                <a:spcPct val="90000"/>
              </a:lnSpc>
              <a:spcBef>
                <a:spcPts val="733"/>
              </a:spcBef>
              <a:spcAft>
                <a:spcPts val="0"/>
              </a:spcAft>
              <a:buClr>
                <a:schemeClr val="dk1"/>
              </a:buClr>
              <a:buSzPts val="4107"/>
              <a:buFont typeface="Arial"/>
              <a:buNone/>
              <a:defRPr sz="4107" b="0" i="0" u="none" strike="noStrike" cap="none">
                <a:solidFill>
                  <a:schemeClr val="dk1"/>
                </a:solidFill>
                <a:latin typeface="Calibri"/>
                <a:ea typeface="Calibri"/>
                <a:cs typeface="Calibri"/>
                <a:sym typeface="Calibri"/>
              </a:defRPr>
            </a:lvl2pPr>
            <a:lvl3pPr marR="0" lvl="2" algn="l" rtl="0">
              <a:lnSpc>
                <a:spcPct val="90000"/>
              </a:lnSpc>
              <a:spcBef>
                <a:spcPts val="733"/>
              </a:spcBef>
              <a:spcAft>
                <a:spcPts val="0"/>
              </a:spcAft>
              <a:buClr>
                <a:schemeClr val="dk1"/>
              </a:buClr>
              <a:buSzPts val="3520"/>
              <a:buFont typeface="Arial"/>
              <a:buNone/>
              <a:defRPr sz="3520" b="0" i="0" u="none" strike="noStrike" cap="none">
                <a:solidFill>
                  <a:schemeClr val="dk1"/>
                </a:solidFill>
                <a:latin typeface="Calibri"/>
                <a:ea typeface="Calibri"/>
                <a:cs typeface="Calibri"/>
                <a:sym typeface="Calibri"/>
              </a:defRPr>
            </a:lvl3pPr>
            <a:lvl4pPr marR="0" lvl="3" algn="l" rtl="0">
              <a:lnSpc>
                <a:spcPct val="90000"/>
              </a:lnSpc>
              <a:spcBef>
                <a:spcPts val="733"/>
              </a:spcBef>
              <a:spcAft>
                <a:spcPts val="0"/>
              </a:spcAft>
              <a:buClr>
                <a:schemeClr val="dk1"/>
              </a:buClr>
              <a:buSzPts val="2933"/>
              <a:buFont typeface="Arial"/>
              <a:buNone/>
              <a:defRPr sz="2933" b="0" i="0" u="none" strike="noStrike" cap="none">
                <a:solidFill>
                  <a:schemeClr val="dk1"/>
                </a:solidFill>
                <a:latin typeface="Calibri"/>
                <a:ea typeface="Calibri"/>
                <a:cs typeface="Calibri"/>
                <a:sym typeface="Calibri"/>
              </a:defRPr>
            </a:lvl4pPr>
            <a:lvl5pPr marR="0" lvl="4" algn="l" rtl="0">
              <a:lnSpc>
                <a:spcPct val="90000"/>
              </a:lnSpc>
              <a:spcBef>
                <a:spcPts val="733"/>
              </a:spcBef>
              <a:spcAft>
                <a:spcPts val="0"/>
              </a:spcAft>
              <a:buClr>
                <a:schemeClr val="dk1"/>
              </a:buClr>
              <a:buSzPts val="2933"/>
              <a:buFont typeface="Arial"/>
              <a:buNone/>
              <a:defRPr sz="2933" b="0" i="0" u="none" strike="noStrike" cap="none">
                <a:solidFill>
                  <a:schemeClr val="dk1"/>
                </a:solidFill>
                <a:latin typeface="Calibri"/>
                <a:ea typeface="Calibri"/>
                <a:cs typeface="Calibri"/>
                <a:sym typeface="Calibri"/>
              </a:defRPr>
            </a:lvl5pPr>
            <a:lvl6pPr marR="0" lvl="5" algn="l" rtl="0">
              <a:lnSpc>
                <a:spcPct val="90000"/>
              </a:lnSpc>
              <a:spcBef>
                <a:spcPts val="733"/>
              </a:spcBef>
              <a:spcAft>
                <a:spcPts val="0"/>
              </a:spcAft>
              <a:buClr>
                <a:schemeClr val="dk1"/>
              </a:buClr>
              <a:buSzPts val="2933"/>
              <a:buFont typeface="Arial"/>
              <a:buNone/>
              <a:defRPr sz="2933" b="0" i="0" u="none" strike="noStrike" cap="none">
                <a:solidFill>
                  <a:schemeClr val="dk1"/>
                </a:solidFill>
                <a:latin typeface="Calibri"/>
                <a:ea typeface="Calibri"/>
                <a:cs typeface="Calibri"/>
                <a:sym typeface="Calibri"/>
              </a:defRPr>
            </a:lvl6pPr>
            <a:lvl7pPr marR="0" lvl="6" algn="l" rtl="0">
              <a:lnSpc>
                <a:spcPct val="90000"/>
              </a:lnSpc>
              <a:spcBef>
                <a:spcPts val="733"/>
              </a:spcBef>
              <a:spcAft>
                <a:spcPts val="0"/>
              </a:spcAft>
              <a:buClr>
                <a:schemeClr val="dk1"/>
              </a:buClr>
              <a:buSzPts val="2933"/>
              <a:buFont typeface="Arial"/>
              <a:buNone/>
              <a:defRPr sz="2933" b="0" i="0" u="none" strike="noStrike" cap="none">
                <a:solidFill>
                  <a:schemeClr val="dk1"/>
                </a:solidFill>
                <a:latin typeface="Calibri"/>
                <a:ea typeface="Calibri"/>
                <a:cs typeface="Calibri"/>
                <a:sym typeface="Calibri"/>
              </a:defRPr>
            </a:lvl7pPr>
            <a:lvl8pPr marR="0" lvl="7" algn="l" rtl="0">
              <a:lnSpc>
                <a:spcPct val="90000"/>
              </a:lnSpc>
              <a:spcBef>
                <a:spcPts val="733"/>
              </a:spcBef>
              <a:spcAft>
                <a:spcPts val="0"/>
              </a:spcAft>
              <a:buClr>
                <a:schemeClr val="dk1"/>
              </a:buClr>
              <a:buSzPts val="2933"/>
              <a:buFont typeface="Arial"/>
              <a:buNone/>
              <a:defRPr sz="2933" b="0" i="0" u="none" strike="noStrike" cap="none">
                <a:solidFill>
                  <a:schemeClr val="dk1"/>
                </a:solidFill>
                <a:latin typeface="Calibri"/>
                <a:ea typeface="Calibri"/>
                <a:cs typeface="Calibri"/>
                <a:sym typeface="Calibri"/>
              </a:defRPr>
            </a:lvl8pPr>
            <a:lvl9pPr marR="0" lvl="8" algn="l" rtl="0">
              <a:lnSpc>
                <a:spcPct val="90000"/>
              </a:lnSpc>
              <a:spcBef>
                <a:spcPts val="733"/>
              </a:spcBef>
              <a:spcAft>
                <a:spcPts val="0"/>
              </a:spcAft>
              <a:buClr>
                <a:schemeClr val="dk1"/>
              </a:buClr>
              <a:buSzPts val="2933"/>
              <a:buFont typeface="Arial"/>
              <a:buNone/>
              <a:defRPr sz="2933" b="0" i="0" u="none" strike="noStrike" cap="none">
                <a:solidFill>
                  <a:schemeClr val="dk1"/>
                </a:solidFill>
                <a:latin typeface="Calibri"/>
                <a:ea typeface="Calibri"/>
                <a:cs typeface="Calibri"/>
                <a:sym typeface="Calibri"/>
              </a:defRPr>
            </a:lvl9pPr>
          </a:lstStyle>
          <a:p>
            <a:endParaRPr/>
          </a:p>
        </p:txBody>
      </p:sp>
      <p:sp>
        <p:nvSpPr>
          <p:cNvPr id="64" name="Google Shape;64;p11"/>
          <p:cNvSpPr txBox="1">
            <a:spLocks noGrp="1"/>
          </p:cNvSpPr>
          <p:nvPr>
            <p:ph type="body" idx="1"/>
          </p:nvPr>
        </p:nvSpPr>
        <p:spPr>
          <a:xfrm>
            <a:off x="1070734" y="3017522"/>
            <a:ext cx="5013603" cy="559032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467"/>
              </a:spcBef>
              <a:spcAft>
                <a:spcPts val="0"/>
              </a:spcAft>
              <a:buClr>
                <a:schemeClr val="dk1"/>
              </a:buClr>
              <a:buSzPts val="2347"/>
              <a:buNone/>
              <a:defRPr sz="2347"/>
            </a:lvl1pPr>
            <a:lvl2pPr marL="914400" lvl="1" indent="-228600" algn="l">
              <a:lnSpc>
                <a:spcPct val="90000"/>
              </a:lnSpc>
              <a:spcBef>
                <a:spcPts val="733"/>
              </a:spcBef>
              <a:spcAft>
                <a:spcPts val="0"/>
              </a:spcAft>
              <a:buClr>
                <a:schemeClr val="dk1"/>
              </a:buClr>
              <a:buSzPts val="2053"/>
              <a:buNone/>
              <a:defRPr sz="2053"/>
            </a:lvl2pPr>
            <a:lvl3pPr marL="1371600" lvl="2" indent="-228600" algn="l">
              <a:lnSpc>
                <a:spcPct val="90000"/>
              </a:lnSpc>
              <a:spcBef>
                <a:spcPts val="733"/>
              </a:spcBef>
              <a:spcAft>
                <a:spcPts val="0"/>
              </a:spcAft>
              <a:buClr>
                <a:schemeClr val="dk1"/>
              </a:buClr>
              <a:buSzPts val="1760"/>
              <a:buNone/>
              <a:defRPr sz="1760"/>
            </a:lvl3pPr>
            <a:lvl4pPr marL="1828800" lvl="3" indent="-228600" algn="l">
              <a:lnSpc>
                <a:spcPct val="90000"/>
              </a:lnSpc>
              <a:spcBef>
                <a:spcPts val="733"/>
              </a:spcBef>
              <a:spcAft>
                <a:spcPts val="0"/>
              </a:spcAft>
              <a:buClr>
                <a:schemeClr val="dk1"/>
              </a:buClr>
              <a:buSzPts val="1467"/>
              <a:buNone/>
              <a:defRPr sz="1467"/>
            </a:lvl4pPr>
            <a:lvl5pPr marL="2286000" lvl="4" indent="-228600" algn="l">
              <a:lnSpc>
                <a:spcPct val="90000"/>
              </a:lnSpc>
              <a:spcBef>
                <a:spcPts val="733"/>
              </a:spcBef>
              <a:spcAft>
                <a:spcPts val="0"/>
              </a:spcAft>
              <a:buClr>
                <a:schemeClr val="dk1"/>
              </a:buClr>
              <a:buSzPts val="1467"/>
              <a:buNone/>
              <a:defRPr sz="1467"/>
            </a:lvl5pPr>
            <a:lvl6pPr marL="2743200" lvl="5" indent="-228600" algn="l">
              <a:lnSpc>
                <a:spcPct val="90000"/>
              </a:lnSpc>
              <a:spcBef>
                <a:spcPts val="733"/>
              </a:spcBef>
              <a:spcAft>
                <a:spcPts val="0"/>
              </a:spcAft>
              <a:buClr>
                <a:schemeClr val="dk1"/>
              </a:buClr>
              <a:buSzPts val="1467"/>
              <a:buNone/>
              <a:defRPr sz="1467"/>
            </a:lvl6pPr>
            <a:lvl7pPr marL="3200400" lvl="6" indent="-228600" algn="l">
              <a:lnSpc>
                <a:spcPct val="90000"/>
              </a:lnSpc>
              <a:spcBef>
                <a:spcPts val="733"/>
              </a:spcBef>
              <a:spcAft>
                <a:spcPts val="0"/>
              </a:spcAft>
              <a:buClr>
                <a:schemeClr val="dk1"/>
              </a:buClr>
              <a:buSzPts val="1467"/>
              <a:buNone/>
              <a:defRPr sz="1467"/>
            </a:lvl7pPr>
            <a:lvl8pPr marL="3657600" lvl="7" indent="-228600" algn="l">
              <a:lnSpc>
                <a:spcPct val="90000"/>
              </a:lnSpc>
              <a:spcBef>
                <a:spcPts val="733"/>
              </a:spcBef>
              <a:spcAft>
                <a:spcPts val="0"/>
              </a:spcAft>
              <a:buClr>
                <a:schemeClr val="dk1"/>
              </a:buClr>
              <a:buSzPts val="1467"/>
              <a:buNone/>
              <a:defRPr sz="1467"/>
            </a:lvl8pPr>
            <a:lvl9pPr marL="4114800" lvl="8" indent="-228600" algn="l">
              <a:lnSpc>
                <a:spcPct val="90000"/>
              </a:lnSpc>
              <a:spcBef>
                <a:spcPts val="733"/>
              </a:spcBef>
              <a:spcAft>
                <a:spcPts val="0"/>
              </a:spcAft>
              <a:buClr>
                <a:schemeClr val="dk1"/>
              </a:buClr>
              <a:buSzPts val="1467"/>
              <a:buNone/>
              <a:defRPr sz="1467"/>
            </a:lvl9pPr>
          </a:lstStyle>
          <a:p>
            <a:endParaRPr/>
          </a:p>
        </p:txBody>
      </p:sp>
      <p:sp>
        <p:nvSpPr>
          <p:cNvPr id="65" name="Google Shape;65;p11"/>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1068705" y="535520"/>
            <a:ext cx="13407390" cy="194415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6453"/>
              <a:buFont typeface="Calibri"/>
              <a:buNone/>
              <a:defRPr sz="6453"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1068705" y="2677584"/>
            <a:ext cx="13407390" cy="6381962"/>
          </a:xfrm>
          <a:prstGeom prst="rect">
            <a:avLst/>
          </a:prstGeom>
          <a:noFill/>
          <a:ln>
            <a:noFill/>
          </a:ln>
        </p:spPr>
        <p:txBody>
          <a:bodyPr spcFirstLastPara="1" wrap="square" lIns="91425" tIns="45700" rIns="91425" bIns="45700" anchor="t" anchorCtr="0">
            <a:normAutofit/>
          </a:bodyPr>
          <a:lstStyle>
            <a:lvl1pPr marL="457200" marR="0" lvl="0" indent="-489394" algn="l" rtl="0">
              <a:lnSpc>
                <a:spcPct val="90000"/>
              </a:lnSpc>
              <a:spcBef>
                <a:spcPts val="1467"/>
              </a:spcBef>
              <a:spcAft>
                <a:spcPts val="0"/>
              </a:spcAft>
              <a:buClr>
                <a:schemeClr val="dk1"/>
              </a:buClr>
              <a:buSzPts val="4107"/>
              <a:buFont typeface="Arial"/>
              <a:buChar char="•"/>
              <a:defRPr sz="4107" b="0" i="0" u="none" strike="noStrike" cap="none">
                <a:solidFill>
                  <a:schemeClr val="dk1"/>
                </a:solidFill>
                <a:latin typeface="Calibri"/>
                <a:ea typeface="Calibri"/>
                <a:cs typeface="Calibri"/>
                <a:sym typeface="Calibri"/>
              </a:defRPr>
            </a:lvl1pPr>
            <a:lvl2pPr marL="914400" marR="0" lvl="1" indent="-452119" algn="l" rtl="0">
              <a:lnSpc>
                <a:spcPct val="90000"/>
              </a:lnSpc>
              <a:spcBef>
                <a:spcPts val="733"/>
              </a:spcBef>
              <a:spcAft>
                <a:spcPts val="0"/>
              </a:spcAft>
              <a:buClr>
                <a:schemeClr val="dk1"/>
              </a:buClr>
              <a:buSzPts val="3520"/>
              <a:buFont typeface="Arial"/>
              <a:buChar char="•"/>
              <a:defRPr sz="3520" b="0" i="0" u="none" strike="noStrike" cap="none">
                <a:solidFill>
                  <a:schemeClr val="dk1"/>
                </a:solidFill>
                <a:latin typeface="Calibri"/>
                <a:ea typeface="Calibri"/>
                <a:cs typeface="Calibri"/>
                <a:sym typeface="Calibri"/>
              </a:defRPr>
            </a:lvl2pPr>
            <a:lvl3pPr marL="1371600" marR="0" lvl="2" indent="-414845" algn="l" rtl="0">
              <a:lnSpc>
                <a:spcPct val="90000"/>
              </a:lnSpc>
              <a:spcBef>
                <a:spcPts val="733"/>
              </a:spcBef>
              <a:spcAft>
                <a:spcPts val="0"/>
              </a:spcAft>
              <a:buClr>
                <a:schemeClr val="dk1"/>
              </a:buClr>
              <a:buSzPts val="2933"/>
              <a:buFont typeface="Arial"/>
              <a:buChar char="•"/>
              <a:defRPr sz="2933" b="0" i="0" u="none" strike="noStrike" cap="none">
                <a:solidFill>
                  <a:schemeClr val="dk1"/>
                </a:solidFill>
                <a:latin typeface="Calibri"/>
                <a:ea typeface="Calibri"/>
                <a:cs typeface="Calibri"/>
                <a:sym typeface="Calibri"/>
              </a:defRPr>
            </a:lvl3pPr>
            <a:lvl4pPr marL="1828800" marR="0" lvl="3" indent="-396239" algn="l" rtl="0">
              <a:lnSpc>
                <a:spcPct val="90000"/>
              </a:lnSpc>
              <a:spcBef>
                <a:spcPts val="733"/>
              </a:spcBef>
              <a:spcAft>
                <a:spcPts val="0"/>
              </a:spcAft>
              <a:buClr>
                <a:schemeClr val="dk1"/>
              </a:buClr>
              <a:buSzPts val="2640"/>
              <a:buFont typeface="Arial"/>
              <a:buChar char="•"/>
              <a:defRPr sz="2640" b="0" i="0" u="none" strike="noStrike" cap="none">
                <a:solidFill>
                  <a:schemeClr val="dk1"/>
                </a:solidFill>
                <a:latin typeface="Calibri"/>
                <a:ea typeface="Calibri"/>
                <a:cs typeface="Calibri"/>
                <a:sym typeface="Calibri"/>
              </a:defRPr>
            </a:lvl4pPr>
            <a:lvl5pPr marL="2286000" marR="0" lvl="4" indent="-396239" algn="l" rtl="0">
              <a:lnSpc>
                <a:spcPct val="90000"/>
              </a:lnSpc>
              <a:spcBef>
                <a:spcPts val="733"/>
              </a:spcBef>
              <a:spcAft>
                <a:spcPts val="0"/>
              </a:spcAft>
              <a:buClr>
                <a:schemeClr val="dk1"/>
              </a:buClr>
              <a:buSzPts val="2640"/>
              <a:buFont typeface="Arial"/>
              <a:buChar char="•"/>
              <a:defRPr sz="2640" b="0" i="0" u="none" strike="noStrike" cap="none">
                <a:solidFill>
                  <a:schemeClr val="dk1"/>
                </a:solidFill>
                <a:latin typeface="Calibri"/>
                <a:ea typeface="Calibri"/>
                <a:cs typeface="Calibri"/>
                <a:sym typeface="Calibri"/>
              </a:defRPr>
            </a:lvl5pPr>
            <a:lvl6pPr marL="2743200" marR="0" lvl="5" indent="-396239" algn="l" rtl="0">
              <a:lnSpc>
                <a:spcPct val="90000"/>
              </a:lnSpc>
              <a:spcBef>
                <a:spcPts val="733"/>
              </a:spcBef>
              <a:spcAft>
                <a:spcPts val="0"/>
              </a:spcAft>
              <a:buClr>
                <a:schemeClr val="dk1"/>
              </a:buClr>
              <a:buSzPts val="2640"/>
              <a:buFont typeface="Arial"/>
              <a:buChar char="•"/>
              <a:defRPr sz="2640" b="0" i="0" u="none" strike="noStrike" cap="none">
                <a:solidFill>
                  <a:schemeClr val="dk1"/>
                </a:solidFill>
                <a:latin typeface="Calibri"/>
                <a:ea typeface="Calibri"/>
                <a:cs typeface="Calibri"/>
                <a:sym typeface="Calibri"/>
              </a:defRPr>
            </a:lvl6pPr>
            <a:lvl7pPr marL="3200400" marR="0" lvl="6" indent="-396239" algn="l" rtl="0">
              <a:lnSpc>
                <a:spcPct val="90000"/>
              </a:lnSpc>
              <a:spcBef>
                <a:spcPts val="733"/>
              </a:spcBef>
              <a:spcAft>
                <a:spcPts val="0"/>
              </a:spcAft>
              <a:buClr>
                <a:schemeClr val="dk1"/>
              </a:buClr>
              <a:buSzPts val="2640"/>
              <a:buFont typeface="Arial"/>
              <a:buChar char="•"/>
              <a:defRPr sz="2640" b="0" i="0" u="none" strike="noStrike" cap="none">
                <a:solidFill>
                  <a:schemeClr val="dk1"/>
                </a:solidFill>
                <a:latin typeface="Calibri"/>
                <a:ea typeface="Calibri"/>
                <a:cs typeface="Calibri"/>
                <a:sym typeface="Calibri"/>
              </a:defRPr>
            </a:lvl7pPr>
            <a:lvl8pPr marL="3657600" marR="0" lvl="7" indent="-396240" algn="l" rtl="0">
              <a:lnSpc>
                <a:spcPct val="90000"/>
              </a:lnSpc>
              <a:spcBef>
                <a:spcPts val="733"/>
              </a:spcBef>
              <a:spcAft>
                <a:spcPts val="0"/>
              </a:spcAft>
              <a:buClr>
                <a:schemeClr val="dk1"/>
              </a:buClr>
              <a:buSzPts val="2640"/>
              <a:buFont typeface="Arial"/>
              <a:buChar char="•"/>
              <a:defRPr sz="2640" b="0" i="0" u="none" strike="noStrike" cap="none">
                <a:solidFill>
                  <a:schemeClr val="dk1"/>
                </a:solidFill>
                <a:latin typeface="Calibri"/>
                <a:ea typeface="Calibri"/>
                <a:cs typeface="Calibri"/>
                <a:sym typeface="Calibri"/>
              </a:defRPr>
            </a:lvl8pPr>
            <a:lvl9pPr marL="4114800" marR="0" lvl="8" indent="-396240" algn="l" rtl="0">
              <a:lnSpc>
                <a:spcPct val="90000"/>
              </a:lnSpc>
              <a:spcBef>
                <a:spcPts val="733"/>
              </a:spcBef>
              <a:spcAft>
                <a:spcPts val="0"/>
              </a:spcAft>
              <a:buClr>
                <a:schemeClr val="dk1"/>
              </a:buClr>
              <a:buSzPts val="2640"/>
              <a:buFont typeface="Arial"/>
              <a:buChar char="•"/>
              <a:defRPr sz="264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1068705" y="9322650"/>
            <a:ext cx="3497580" cy="535517"/>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76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5149215" y="9322650"/>
            <a:ext cx="5246370" cy="535517"/>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76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10978515" y="9322650"/>
            <a:ext cx="3497580" cy="535517"/>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760" b="0" i="0" u="none" strike="noStrike" cap="none">
                <a:solidFill>
                  <a:srgbClr val="888888"/>
                </a:solidFill>
                <a:latin typeface="Calibri"/>
                <a:ea typeface="Calibri"/>
                <a:cs typeface="Calibri"/>
                <a:sym typeface="Calibri"/>
              </a:defRPr>
            </a:lvl1pPr>
            <a:lvl2pPr marL="0" marR="0" lvl="1" indent="0" algn="r" rtl="0">
              <a:spcBef>
                <a:spcPts val="0"/>
              </a:spcBef>
              <a:buNone/>
              <a:defRPr sz="1760" b="0" i="0" u="none" strike="noStrike" cap="none">
                <a:solidFill>
                  <a:srgbClr val="888888"/>
                </a:solidFill>
                <a:latin typeface="Calibri"/>
                <a:ea typeface="Calibri"/>
                <a:cs typeface="Calibri"/>
                <a:sym typeface="Calibri"/>
              </a:defRPr>
            </a:lvl2pPr>
            <a:lvl3pPr marL="0" marR="0" lvl="2" indent="0" algn="r" rtl="0">
              <a:spcBef>
                <a:spcPts val="0"/>
              </a:spcBef>
              <a:buNone/>
              <a:defRPr sz="1760" b="0" i="0" u="none" strike="noStrike" cap="none">
                <a:solidFill>
                  <a:srgbClr val="888888"/>
                </a:solidFill>
                <a:latin typeface="Calibri"/>
                <a:ea typeface="Calibri"/>
                <a:cs typeface="Calibri"/>
                <a:sym typeface="Calibri"/>
              </a:defRPr>
            </a:lvl3pPr>
            <a:lvl4pPr marL="0" marR="0" lvl="3" indent="0" algn="r" rtl="0">
              <a:spcBef>
                <a:spcPts val="0"/>
              </a:spcBef>
              <a:buNone/>
              <a:defRPr sz="1760" b="0" i="0" u="none" strike="noStrike" cap="none">
                <a:solidFill>
                  <a:srgbClr val="888888"/>
                </a:solidFill>
                <a:latin typeface="Calibri"/>
                <a:ea typeface="Calibri"/>
                <a:cs typeface="Calibri"/>
                <a:sym typeface="Calibri"/>
              </a:defRPr>
            </a:lvl4pPr>
            <a:lvl5pPr marL="0" marR="0" lvl="4" indent="0" algn="r" rtl="0">
              <a:spcBef>
                <a:spcPts val="0"/>
              </a:spcBef>
              <a:buNone/>
              <a:defRPr sz="1760" b="0" i="0" u="none" strike="noStrike" cap="none">
                <a:solidFill>
                  <a:srgbClr val="888888"/>
                </a:solidFill>
                <a:latin typeface="Calibri"/>
                <a:ea typeface="Calibri"/>
                <a:cs typeface="Calibri"/>
                <a:sym typeface="Calibri"/>
              </a:defRPr>
            </a:lvl5pPr>
            <a:lvl6pPr marL="0" marR="0" lvl="5" indent="0" algn="r" rtl="0">
              <a:spcBef>
                <a:spcPts val="0"/>
              </a:spcBef>
              <a:buNone/>
              <a:defRPr sz="1760" b="0" i="0" u="none" strike="noStrike" cap="none">
                <a:solidFill>
                  <a:srgbClr val="888888"/>
                </a:solidFill>
                <a:latin typeface="Calibri"/>
                <a:ea typeface="Calibri"/>
                <a:cs typeface="Calibri"/>
                <a:sym typeface="Calibri"/>
              </a:defRPr>
            </a:lvl6pPr>
            <a:lvl7pPr marL="0" marR="0" lvl="6" indent="0" algn="r" rtl="0">
              <a:spcBef>
                <a:spcPts val="0"/>
              </a:spcBef>
              <a:buNone/>
              <a:defRPr sz="1760" b="0" i="0" u="none" strike="noStrike" cap="none">
                <a:solidFill>
                  <a:srgbClr val="888888"/>
                </a:solidFill>
                <a:latin typeface="Calibri"/>
                <a:ea typeface="Calibri"/>
                <a:cs typeface="Calibri"/>
                <a:sym typeface="Calibri"/>
              </a:defRPr>
            </a:lvl7pPr>
            <a:lvl8pPr marL="0" marR="0" lvl="7" indent="0" algn="r" rtl="0">
              <a:spcBef>
                <a:spcPts val="0"/>
              </a:spcBef>
              <a:buNone/>
              <a:defRPr sz="1760" b="0" i="0" u="none" strike="noStrike" cap="none">
                <a:solidFill>
                  <a:srgbClr val="888888"/>
                </a:solidFill>
                <a:latin typeface="Calibri"/>
                <a:ea typeface="Calibri"/>
                <a:cs typeface="Calibri"/>
                <a:sym typeface="Calibri"/>
              </a:defRPr>
            </a:lvl8pPr>
            <a:lvl9pPr marL="0" marR="0" lvl="8" indent="0" algn="r" rtl="0">
              <a:spcBef>
                <a:spcPts val="0"/>
              </a:spcBef>
              <a:buNone/>
              <a:defRPr sz="176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gi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pic>
        <p:nvPicPr>
          <p:cNvPr id="105" name="Google Shape;105;p1"/>
          <p:cNvPicPr preferRelativeResize="0"/>
          <p:nvPr/>
        </p:nvPicPr>
        <p:blipFill>
          <a:blip r:embed="rId3">
            <a:alphaModFix/>
          </a:blip>
          <a:stretch>
            <a:fillRect/>
          </a:stretch>
        </p:blipFill>
        <p:spPr>
          <a:xfrm>
            <a:off x="6701354" y="5067164"/>
            <a:ext cx="3144833" cy="3908047"/>
          </a:xfrm>
          <a:prstGeom prst="rect">
            <a:avLst/>
          </a:prstGeom>
          <a:noFill/>
          <a:ln w="25400" cap="flat" cmpd="sng">
            <a:solidFill>
              <a:schemeClr val="dk1"/>
            </a:solidFill>
            <a:prstDash val="solid"/>
            <a:round/>
            <a:headEnd type="none" w="sm" len="sm"/>
            <a:tailEnd type="none" w="sm" len="sm"/>
          </a:ln>
        </p:spPr>
      </p:pic>
      <p:sp>
        <p:nvSpPr>
          <p:cNvPr id="84" name="Google Shape;84;p1"/>
          <p:cNvSpPr txBox="1">
            <a:spLocks noGrp="1"/>
          </p:cNvSpPr>
          <p:nvPr>
            <p:ph type="ctrTitle"/>
          </p:nvPr>
        </p:nvSpPr>
        <p:spPr>
          <a:xfrm>
            <a:off x="37300" y="40927"/>
            <a:ext cx="15465000" cy="966300"/>
          </a:xfrm>
          <a:prstGeom prst="rect">
            <a:avLst/>
          </a:prstGeom>
          <a:solidFill>
            <a:srgbClr val="AEABAB"/>
          </a:solidFill>
          <a:ln>
            <a:noFill/>
          </a:ln>
          <a:effectLst>
            <a:outerShdw blurRad="107950" dist="12700" dir="5400000" algn="ctr">
              <a:srgbClr val="000000"/>
            </a:outerShdw>
          </a:effectLst>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2400"/>
              <a:buFont typeface="Times New Roman"/>
              <a:buNone/>
            </a:pPr>
            <a:r>
              <a:rPr lang="en-US" sz="2400" b="1" i="1">
                <a:latin typeface="Times New Roman"/>
                <a:ea typeface="Times New Roman"/>
                <a:cs typeface="Times New Roman"/>
                <a:sym typeface="Times New Roman"/>
              </a:rPr>
              <a:t>The Evolution of the Forest River Water Quality Due to Anthropogenic Impacts</a:t>
            </a:r>
            <a:br>
              <a:rPr lang="en-US" sz="2400" b="1">
                <a:latin typeface="Times New Roman"/>
                <a:ea typeface="Times New Roman"/>
                <a:cs typeface="Times New Roman"/>
                <a:sym typeface="Times New Roman"/>
              </a:rPr>
            </a:br>
            <a:r>
              <a:rPr lang="en-US" sz="1600">
                <a:latin typeface="Times New Roman"/>
                <a:ea typeface="Times New Roman"/>
                <a:cs typeface="Times New Roman"/>
                <a:sym typeface="Times New Roman"/>
              </a:rPr>
              <a:t>Brianna Reid, Douglas Allen, Lindley Hanson (Department of Geological Sciences, Salem State University)</a:t>
            </a:r>
            <a:endParaRPr sz="1200">
              <a:latin typeface="Times New Roman"/>
              <a:ea typeface="Times New Roman"/>
              <a:cs typeface="Times New Roman"/>
              <a:sym typeface="Times New Roman"/>
            </a:endParaRPr>
          </a:p>
        </p:txBody>
      </p:sp>
      <p:sp>
        <p:nvSpPr>
          <p:cNvPr id="85" name="Google Shape;85;p1"/>
          <p:cNvSpPr txBox="1">
            <a:spLocks noGrp="1"/>
          </p:cNvSpPr>
          <p:nvPr>
            <p:ph type="subTitle" idx="1"/>
          </p:nvPr>
        </p:nvSpPr>
        <p:spPr>
          <a:xfrm>
            <a:off x="62522" y="1127380"/>
            <a:ext cx="6552600" cy="1669800"/>
          </a:xfrm>
          <a:prstGeom prst="rect">
            <a:avLst/>
          </a:prstGeom>
          <a:noFill/>
          <a:ln w="25400" cap="sq"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0297A"/>
              </a:buClr>
              <a:buSzPts val="1500"/>
              <a:buNone/>
            </a:pPr>
            <a:r>
              <a:rPr lang="en-US" sz="1500" b="1" dirty="0">
                <a:solidFill>
                  <a:srgbClr val="00297A"/>
                </a:solidFill>
                <a:latin typeface="Times New Roman"/>
                <a:ea typeface="Times New Roman"/>
                <a:cs typeface="Times New Roman"/>
                <a:sym typeface="Times New Roman"/>
              </a:rPr>
              <a:t>Introduction: </a:t>
            </a:r>
            <a:r>
              <a:rPr lang="en-US" sz="1500" dirty="0">
                <a:latin typeface="Times New Roman"/>
                <a:ea typeface="Times New Roman"/>
                <a:cs typeface="Times New Roman"/>
                <a:sym typeface="Times New Roman"/>
              </a:rPr>
              <a:t>The focus of this study is the variations in specific conductance within the Forest River watershed, Salem, MA. The area is characterized by harsh winters with often significant snowstorms, warranting the regular use of deicing agents causing significant contamination of local watersheds. Samples obtained from various water bodies in the Forest River watershed, contained high concentrations of Cl- ions with the exception of Ducks Pond, indicating it is hydrologically separated from other ponds in the watershed. This study is a continuation of previous work. See </a:t>
            </a:r>
            <a:r>
              <a:rPr lang="en-US" sz="1500" b="1" dirty="0">
                <a:latin typeface="Times New Roman"/>
                <a:ea typeface="Times New Roman"/>
                <a:cs typeface="Times New Roman"/>
                <a:sym typeface="Times New Roman"/>
              </a:rPr>
              <a:t>Fig 2.</a:t>
            </a:r>
            <a:r>
              <a:rPr lang="en-US" sz="1500" dirty="0">
                <a:latin typeface="Times New Roman"/>
                <a:ea typeface="Times New Roman"/>
                <a:cs typeface="Times New Roman"/>
                <a:sym typeface="Times New Roman"/>
              </a:rPr>
              <a:t> for summary of data.</a:t>
            </a:r>
            <a:endParaRPr sz="1500" dirty="0">
              <a:latin typeface="Times New Roman"/>
              <a:ea typeface="Times New Roman"/>
              <a:cs typeface="Times New Roman"/>
              <a:sym typeface="Times New Roman"/>
            </a:endParaRPr>
          </a:p>
        </p:txBody>
      </p:sp>
      <p:sp>
        <p:nvSpPr>
          <p:cNvPr id="86" name="Google Shape;86;p1"/>
          <p:cNvSpPr txBox="1"/>
          <p:nvPr/>
        </p:nvSpPr>
        <p:spPr>
          <a:xfrm>
            <a:off x="62522" y="2837277"/>
            <a:ext cx="6552600" cy="976500"/>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500" b="1" i="0" u="none" strike="noStrike" cap="none">
                <a:solidFill>
                  <a:srgbClr val="00297A"/>
                </a:solidFill>
                <a:latin typeface="Times New Roman"/>
                <a:ea typeface="Times New Roman"/>
                <a:cs typeface="Times New Roman"/>
                <a:sym typeface="Times New Roman"/>
              </a:rPr>
              <a:t>Hypothesis: </a:t>
            </a:r>
            <a:r>
              <a:rPr lang="en-US" sz="1500" b="0" i="0" u="none" strike="noStrike" cap="none">
                <a:solidFill>
                  <a:schemeClr val="dk1"/>
                </a:solidFill>
                <a:latin typeface="Times New Roman"/>
                <a:ea typeface="Times New Roman"/>
                <a:cs typeface="Times New Roman"/>
                <a:sym typeface="Times New Roman"/>
              </a:rPr>
              <a:t>The low specific conductance measured at</a:t>
            </a:r>
            <a:r>
              <a:rPr lang="en-US" sz="1500" b="0" i="0" u="none" strike="noStrike" cap="none">
                <a:solidFill>
                  <a:srgbClr val="000000"/>
                </a:solidFill>
                <a:latin typeface="Times New Roman"/>
                <a:ea typeface="Times New Roman"/>
                <a:cs typeface="Times New Roman"/>
                <a:sym typeface="Times New Roman"/>
              </a:rPr>
              <a:t> Ducks Pond is hypothesized to be the result of natural isolation </a:t>
            </a:r>
            <a:r>
              <a:rPr lang="en-US" sz="1500" b="0" i="0" u="none" strike="noStrike" cap="none">
                <a:solidFill>
                  <a:schemeClr val="dk1"/>
                </a:solidFill>
                <a:latin typeface="Times New Roman"/>
                <a:ea typeface="Times New Roman"/>
                <a:cs typeface="Times New Roman"/>
                <a:sym typeface="Times New Roman"/>
              </a:rPr>
              <a:t>by</a:t>
            </a:r>
            <a:r>
              <a:rPr lang="en-US" sz="1500" b="0" i="0" u="none" strike="noStrike" cap="none">
                <a:solidFill>
                  <a:srgbClr val="000000"/>
                </a:solidFill>
                <a:latin typeface="Times New Roman"/>
                <a:ea typeface="Times New Roman"/>
                <a:cs typeface="Times New Roman"/>
                <a:sym typeface="Times New Roman"/>
              </a:rPr>
              <a:t> topographic highs, in combination with a railroad embankment that effectively cut off the pond from the rest of the watershed which is exposed to runoff from developments.</a:t>
            </a:r>
            <a:endParaRPr sz="1500" b="0" i="0" u="none" strike="noStrike" cap="none">
              <a:solidFill>
                <a:schemeClr val="dk1"/>
              </a:solidFill>
              <a:latin typeface="Times New Roman"/>
              <a:ea typeface="Times New Roman"/>
              <a:cs typeface="Times New Roman"/>
              <a:sym typeface="Times New Roman"/>
            </a:endParaRPr>
          </a:p>
        </p:txBody>
      </p:sp>
      <p:sp>
        <p:nvSpPr>
          <p:cNvPr id="87" name="Google Shape;87;p1"/>
          <p:cNvSpPr txBox="1"/>
          <p:nvPr/>
        </p:nvSpPr>
        <p:spPr>
          <a:xfrm>
            <a:off x="62522" y="9128225"/>
            <a:ext cx="6552600" cy="894078"/>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500" b="1" i="0" u="none" strike="noStrike" cap="none" dirty="0">
                <a:solidFill>
                  <a:schemeClr val="dk1"/>
                </a:solidFill>
                <a:latin typeface="Times New Roman"/>
                <a:ea typeface="Times New Roman"/>
                <a:cs typeface="Times New Roman"/>
                <a:sym typeface="Times New Roman"/>
              </a:rPr>
              <a:t>Figure 1. </a:t>
            </a:r>
            <a:r>
              <a:rPr lang="en-US" sz="1500" b="0" i="0" u="none" strike="noStrike" cap="none" dirty="0">
                <a:solidFill>
                  <a:schemeClr val="dk1"/>
                </a:solidFill>
                <a:latin typeface="Times New Roman"/>
                <a:ea typeface="Times New Roman"/>
                <a:cs typeface="Times New Roman"/>
                <a:sym typeface="Times New Roman"/>
              </a:rPr>
              <a:t>Locus map of the Forest River watershed, outlined in yellow. Numbers represent locations where samples were taken. The individual data tables surrounding the map show the data collected at each location in October; 2020.</a:t>
            </a:r>
            <a:endParaRPr sz="1500" dirty="0"/>
          </a:p>
        </p:txBody>
      </p:sp>
      <p:sp>
        <p:nvSpPr>
          <p:cNvPr id="88" name="Google Shape;88;p1"/>
          <p:cNvSpPr txBox="1"/>
          <p:nvPr/>
        </p:nvSpPr>
        <p:spPr>
          <a:xfrm>
            <a:off x="9206415" y="4300737"/>
            <a:ext cx="6275863" cy="689764"/>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294" b="1" dirty="0">
                <a:solidFill>
                  <a:schemeClr val="dk1"/>
                </a:solidFill>
                <a:latin typeface="Times New Roman"/>
                <a:ea typeface="Times New Roman"/>
                <a:cs typeface="Times New Roman"/>
                <a:sym typeface="Times New Roman"/>
              </a:rPr>
              <a:t>Figure 2. </a:t>
            </a:r>
            <a:r>
              <a:rPr lang="en-US" sz="1294" dirty="0">
                <a:solidFill>
                  <a:schemeClr val="dk1"/>
                </a:solidFill>
                <a:latin typeface="Times New Roman"/>
                <a:ea typeface="Times New Roman"/>
                <a:cs typeface="Times New Roman"/>
                <a:sym typeface="Times New Roman"/>
              </a:rPr>
              <a:t>This graph focuses on specific conductance measured at 4 of the 5 test sites on various dates in 2018, 2020, and 2021. Notice the dramatic difference between the specific conductance measured at Ducks Pond from all other locations.</a:t>
            </a:r>
            <a:endParaRPr dirty="0"/>
          </a:p>
        </p:txBody>
      </p:sp>
      <p:sp>
        <p:nvSpPr>
          <p:cNvPr id="89" name="Google Shape;89;p1"/>
          <p:cNvSpPr txBox="1"/>
          <p:nvPr/>
        </p:nvSpPr>
        <p:spPr>
          <a:xfrm>
            <a:off x="6699182" y="9028112"/>
            <a:ext cx="8783096" cy="993898"/>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294" b="1" dirty="0">
                <a:solidFill>
                  <a:schemeClr val="dk1"/>
                </a:solidFill>
                <a:latin typeface="Times New Roman"/>
                <a:ea typeface="Times New Roman"/>
                <a:cs typeface="Times New Roman"/>
                <a:sym typeface="Times New Roman"/>
              </a:rPr>
              <a:t>Figure 3.  </a:t>
            </a:r>
            <a:r>
              <a:rPr lang="en-US" sz="1294" dirty="0">
                <a:solidFill>
                  <a:schemeClr val="dk1"/>
                </a:solidFill>
                <a:latin typeface="Times New Roman"/>
                <a:ea typeface="Times New Roman"/>
                <a:cs typeface="Times New Roman"/>
                <a:sym typeface="Times New Roman"/>
              </a:rPr>
              <a:t>This figure shows</a:t>
            </a:r>
            <a:r>
              <a:rPr lang="en-US" sz="1294" b="1" dirty="0">
                <a:solidFill>
                  <a:schemeClr val="dk1"/>
                </a:solidFill>
                <a:latin typeface="Times New Roman"/>
                <a:ea typeface="Times New Roman"/>
                <a:cs typeface="Times New Roman"/>
                <a:sym typeface="Times New Roman"/>
              </a:rPr>
              <a:t> </a:t>
            </a:r>
            <a:r>
              <a:rPr lang="en-US" sz="1294" dirty="0">
                <a:solidFill>
                  <a:schemeClr val="dk1"/>
                </a:solidFill>
                <a:latin typeface="Times New Roman"/>
                <a:ea typeface="Times New Roman"/>
                <a:cs typeface="Times New Roman"/>
                <a:sym typeface="Times New Roman"/>
              </a:rPr>
              <a:t>the extent of development over the last 100 years. </a:t>
            </a:r>
            <a:r>
              <a:rPr lang="en-US" sz="1294" b="1" dirty="0">
                <a:solidFill>
                  <a:schemeClr val="dk1"/>
                </a:solidFill>
                <a:latin typeface="Times New Roman"/>
                <a:ea typeface="Times New Roman"/>
                <a:cs typeface="Times New Roman"/>
                <a:sym typeface="Times New Roman"/>
              </a:rPr>
              <a:t>Fig. 3A</a:t>
            </a:r>
            <a:r>
              <a:rPr lang="en-US" sz="1294" dirty="0">
                <a:solidFill>
                  <a:schemeClr val="dk1"/>
                </a:solidFill>
                <a:latin typeface="Times New Roman"/>
                <a:ea typeface="Times New Roman"/>
                <a:cs typeface="Times New Roman"/>
                <a:sym typeface="Times New Roman"/>
              </a:rPr>
              <a:t> is a historic map from the late 1800’s. The location for Ducks Pond is outlined in green. </a:t>
            </a:r>
            <a:r>
              <a:rPr lang="en-US" sz="1294" b="1" dirty="0">
                <a:solidFill>
                  <a:schemeClr val="dk1"/>
                </a:solidFill>
                <a:latin typeface="Times New Roman"/>
                <a:ea typeface="Times New Roman"/>
                <a:cs typeface="Times New Roman"/>
                <a:sym typeface="Times New Roman"/>
              </a:rPr>
              <a:t>Fig. 3B</a:t>
            </a:r>
            <a:r>
              <a:rPr lang="en-US" sz="1294" dirty="0">
                <a:solidFill>
                  <a:schemeClr val="dk1"/>
                </a:solidFill>
                <a:latin typeface="Times New Roman"/>
                <a:ea typeface="Times New Roman"/>
                <a:cs typeface="Times New Roman"/>
                <a:sym typeface="Times New Roman"/>
              </a:rPr>
              <a:t> is present day. Urbanization of the area has led to significant pollution of all water bodies in the Forest River watershed, except for Ducks Pond. One might predict that the upland East of Ducks Pond would be a major source of pollution. However, the low specific conductance indicates the pond is hydrologically isolated from that development by the railroad embankment. Predicted direction of runoff is represented by the black arrows.</a:t>
            </a:r>
            <a:endParaRPr dirty="0"/>
          </a:p>
        </p:txBody>
      </p:sp>
      <p:sp>
        <p:nvSpPr>
          <p:cNvPr id="90" name="Google Shape;90;p1"/>
          <p:cNvSpPr txBox="1"/>
          <p:nvPr/>
        </p:nvSpPr>
        <p:spPr>
          <a:xfrm>
            <a:off x="13034886" y="5045430"/>
            <a:ext cx="2464392" cy="3929781"/>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500" b="1" dirty="0">
                <a:solidFill>
                  <a:srgbClr val="00297A"/>
                </a:solidFill>
                <a:latin typeface="Times New Roman"/>
                <a:ea typeface="Times New Roman"/>
                <a:cs typeface="Times New Roman"/>
                <a:sym typeface="Times New Roman"/>
              </a:rPr>
              <a:t>Results: </a:t>
            </a:r>
            <a:r>
              <a:rPr lang="en-US" sz="1290" dirty="0">
                <a:solidFill>
                  <a:schemeClr val="dk1"/>
                </a:solidFill>
                <a:latin typeface="Times New Roman"/>
                <a:ea typeface="Times New Roman"/>
                <a:cs typeface="Times New Roman"/>
                <a:sym typeface="Times New Roman"/>
              </a:rPr>
              <a:t>All results are consistent with the data from 2018, and </a:t>
            </a:r>
            <a:r>
              <a:rPr lang="en-US" sz="1290" dirty="0">
                <a:solidFill>
                  <a:srgbClr val="000000"/>
                </a:solidFill>
                <a:latin typeface="Times New Roman"/>
                <a:ea typeface="Times New Roman"/>
                <a:cs typeface="Times New Roman"/>
                <a:sym typeface="Times New Roman"/>
              </a:rPr>
              <a:t>support the hypothesis that Ducks Pond is </a:t>
            </a:r>
            <a:r>
              <a:rPr lang="en-US" sz="1290" dirty="0">
                <a:solidFill>
                  <a:schemeClr val="dk1"/>
                </a:solidFill>
                <a:latin typeface="Times New Roman"/>
                <a:ea typeface="Times New Roman"/>
                <a:cs typeface="Times New Roman"/>
                <a:sym typeface="Times New Roman"/>
              </a:rPr>
              <a:t>a </a:t>
            </a:r>
            <a:r>
              <a:rPr lang="en-US" sz="1290" dirty="0" err="1">
                <a:solidFill>
                  <a:schemeClr val="dk1"/>
                </a:solidFill>
                <a:latin typeface="Times New Roman"/>
                <a:ea typeface="Times New Roman"/>
                <a:cs typeface="Times New Roman"/>
                <a:sym typeface="Times New Roman"/>
              </a:rPr>
              <a:t>subwatershed</a:t>
            </a:r>
            <a:r>
              <a:rPr lang="en-US" sz="1290" dirty="0">
                <a:solidFill>
                  <a:schemeClr val="dk1"/>
                </a:solidFill>
                <a:latin typeface="Times New Roman"/>
                <a:ea typeface="Times New Roman"/>
                <a:cs typeface="Times New Roman"/>
                <a:sym typeface="Times New Roman"/>
              </a:rPr>
              <a:t>, which has been isolated from pollution both naturally and as a result of construction of the Boston and Maine Railroad embankment in the late 1800’s. The elevated specific conductance measured for the Boardwalk in October (</a:t>
            </a:r>
            <a:r>
              <a:rPr lang="en-US" sz="1290" b="1" dirty="0">
                <a:solidFill>
                  <a:schemeClr val="dk1"/>
                </a:solidFill>
                <a:latin typeface="Times New Roman"/>
                <a:ea typeface="Times New Roman"/>
                <a:cs typeface="Times New Roman"/>
                <a:sym typeface="Times New Roman"/>
              </a:rPr>
              <a:t>Fig. 1</a:t>
            </a:r>
            <a:r>
              <a:rPr lang="en-US" sz="1290" dirty="0">
                <a:solidFill>
                  <a:schemeClr val="dk1"/>
                </a:solidFill>
                <a:latin typeface="Times New Roman"/>
                <a:ea typeface="Times New Roman"/>
                <a:cs typeface="Times New Roman"/>
                <a:sym typeface="Times New Roman"/>
              </a:rPr>
              <a:t>) was correlated to high tide, which was found to be the only area of study affected by the tides. All dates excluding October 23, 2020, average a specific conductance of </a:t>
            </a:r>
            <a:r>
              <a:rPr lang="en-US" sz="1290" dirty="0">
                <a:effectLst/>
                <a:latin typeface="Times" panose="02020603050405020304" pitchFamily="18" charset="0"/>
                <a:ea typeface="Times" panose="02020603050405020304" pitchFamily="18" charset="0"/>
                <a:cs typeface="Times New Roman" panose="02020603050405020304" pitchFamily="18" charset="0"/>
              </a:rPr>
              <a:t>1,092</a:t>
            </a:r>
            <a:r>
              <a:rPr lang="en-US" sz="1290" dirty="0">
                <a:effectLst/>
                <a:latin typeface="Times New Roman" panose="02020603050405020304" pitchFamily="18" charset="0"/>
                <a:ea typeface="Times" panose="02020603050405020304" pitchFamily="18" charset="0"/>
              </a:rPr>
              <a:t> µ</a:t>
            </a:r>
            <a:r>
              <a:rPr lang="en-US" sz="1290" dirty="0">
                <a:effectLst/>
                <a:latin typeface="Times" panose="02020603050405020304" pitchFamily="18" charset="0"/>
                <a:ea typeface="Times" panose="02020603050405020304" pitchFamily="18" charset="0"/>
                <a:cs typeface="Times New Roman" panose="02020603050405020304" pitchFamily="18" charset="0"/>
              </a:rPr>
              <a:t>s/cm which is similar to all other test sites.</a:t>
            </a:r>
            <a:endParaRPr sz="1290" dirty="0">
              <a:solidFill>
                <a:srgbClr val="00297A"/>
              </a:solidFill>
              <a:latin typeface="Calibri"/>
              <a:ea typeface="Calibri"/>
              <a:cs typeface="Calibri"/>
              <a:sym typeface="Calibri"/>
            </a:endParaRPr>
          </a:p>
        </p:txBody>
      </p:sp>
      <p:sp>
        <p:nvSpPr>
          <p:cNvPr id="91" name="Google Shape;91;p1"/>
          <p:cNvSpPr txBox="1"/>
          <p:nvPr/>
        </p:nvSpPr>
        <p:spPr>
          <a:xfrm>
            <a:off x="6680132" y="1097590"/>
            <a:ext cx="2449432" cy="3908307"/>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500" b="1" dirty="0">
                <a:solidFill>
                  <a:srgbClr val="00297A"/>
                </a:solidFill>
                <a:latin typeface="Times New Roman"/>
                <a:ea typeface="Times New Roman"/>
                <a:cs typeface="Times New Roman"/>
                <a:sym typeface="Times New Roman"/>
              </a:rPr>
              <a:t>Methods:</a:t>
            </a:r>
            <a:endParaRPr sz="1500" b="1" dirty="0">
              <a:solidFill>
                <a:schemeClr val="dk1"/>
              </a:solidFill>
              <a:latin typeface="Times New Roman"/>
              <a:ea typeface="Times New Roman"/>
              <a:cs typeface="Times New Roman"/>
              <a:sym typeface="Times New Roman"/>
            </a:endParaRPr>
          </a:p>
          <a:p>
            <a:pPr marL="0" marR="0" lvl="0" indent="-95250" algn="l" rtl="0">
              <a:lnSpc>
                <a:spcPct val="150000"/>
              </a:lnSpc>
              <a:spcBef>
                <a:spcPts val="404"/>
              </a:spcBef>
              <a:spcAft>
                <a:spcPts val="0"/>
              </a:spcAft>
              <a:buClr>
                <a:schemeClr val="dk1"/>
              </a:buClr>
              <a:buSzPts val="1500"/>
              <a:buFont typeface="Arial"/>
              <a:buChar char="•"/>
            </a:pPr>
            <a:r>
              <a:rPr lang="en-US" sz="1290" dirty="0">
                <a:solidFill>
                  <a:schemeClr val="dk1"/>
                </a:solidFill>
                <a:latin typeface="Times New Roman"/>
                <a:ea typeface="Times New Roman"/>
                <a:cs typeface="Times New Roman"/>
                <a:sym typeface="Times New Roman"/>
              </a:rPr>
              <a:t>Specific Conductance in (µs/cm) was measured using a multiparameter sonde at locations in </a:t>
            </a:r>
            <a:r>
              <a:rPr lang="en-US" sz="1290" b="1" dirty="0">
                <a:solidFill>
                  <a:schemeClr val="dk1"/>
                </a:solidFill>
                <a:latin typeface="Times New Roman"/>
                <a:ea typeface="Times New Roman"/>
                <a:cs typeface="Times New Roman"/>
                <a:sym typeface="Times New Roman"/>
              </a:rPr>
              <a:t>Fig. 1</a:t>
            </a:r>
            <a:r>
              <a:rPr lang="en-US" sz="1290" dirty="0">
                <a:solidFill>
                  <a:schemeClr val="dk1"/>
                </a:solidFill>
                <a:latin typeface="Times New Roman"/>
                <a:ea typeface="Times New Roman"/>
                <a:cs typeface="Times New Roman"/>
                <a:sym typeface="Times New Roman"/>
              </a:rPr>
              <a:t> and </a:t>
            </a:r>
            <a:r>
              <a:rPr lang="en-US" sz="1290" b="1" dirty="0">
                <a:solidFill>
                  <a:schemeClr val="dk1"/>
                </a:solidFill>
                <a:latin typeface="Times New Roman"/>
                <a:ea typeface="Times New Roman"/>
                <a:cs typeface="Times New Roman"/>
                <a:sym typeface="Times New Roman"/>
              </a:rPr>
              <a:t>Fig. 2</a:t>
            </a:r>
            <a:endParaRPr sz="1290" dirty="0"/>
          </a:p>
          <a:p>
            <a:pPr marL="0" marR="0" lvl="0" indent="-95250" algn="l" rtl="0">
              <a:lnSpc>
                <a:spcPct val="150000"/>
              </a:lnSpc>
              <a:spcBef>
                <a:spcPts val="404"/>
              </a:spcBef>
              <a:spcAft>
                <a:spcPts val="0"/>
              </a:spcAft>
              <a:buClr>
                <a:schemeClr val="dk1"/>
              </a:buClr>
              <a:buSzPts val="1500"/>
              <a:buFont typeface="Arial"/>
              <a:buChar char="•"/>
            </a:pPr>
            <a:r>
              <a:rPr lang="en-US" sz="1290" dirty="0">
                <a:solidFill>
                  <a:schemeClr val="dk1"/>
                </a:solidFill>
                <a:latin typeface="Times New Roman"/>
                <a:ea typeface="Times New Roman"/>
                <a:cs typeface="Times New Roman"/>
                <a:sym typeface="Times New Roman"/>
              </a:rPr>
              <a:t> The watershed was defined using </a:t>
            </a:r>
            <a:r>
              <a:rPr lang="en-US" sz="1290" dirty="0" err="1">
                <a:solidFill>
                  <a:schemeClr val="dk1"/>
                </a:solidFill>
                <a:latin typeface="Times New Roman"/>
                <a:ea typeface="Times New Roman"/>
                <a:cs typeface="Times New Roman"/>
                <a:sym typeface="Times New Roman"/>
              </a:rPr>
              <a:t>StreamStats</a:t>
            </a:r>
            <a:r>
              <a:rPr lang="en-US" sz="1290" dirty="0">
                <a:solidFill>
                  <a:schemeClr val="dk1"/>
                </a:solidFill>
                <a:latin typeface="Times New Roman"/>
                <a:ea typeface="Times New Roman"/>
                <a:cs typeface="Times New Roman"/>
                <a:sym typeface="Times New Roman"/>
              </a:rPr>
              <a:t> and then reevaluated using lidar and topographic maps.</a:t>
            </a:r>
            <a:endParaRPr sz="1290" dirty="0"/>
          </a:p>
          <a:p>
            <a:pPr marL="0" marR="0" lvl="0" indent="-95250" algn="l" rtl="0">
              <a:lnSpc>
                <a:spcPct val="150000"/>
              </a:lnSpc>
              <a:spcBef>
                <a:spcPts val="404"/>
              </a:spcBef>
              <a:spcAft>
                <a:spcPts val="0"/>
              </a:spcAft>
              <a:buClr>
                <a:schemeClr val="dk1"/>
              </a:buClr>
              <a:buSzPts val="1500"/>
              <a:buFont typeface="Arial"/>
              <a:buChar char="•"/>
            </a:pPr>
            <a:r>
              <a:rPr lang="en-US" sz="1290" dirty="0">
                <a:solidFill>
                  <a:schemeClr val="dk1"/>
                </a:solidFill>
                <a:latin typeface="Times New Roman"/>
                <a:ea typeface="Times New Roman"/>
                <a:cs typeface="Times New Roman"/>
                <a:sym typeface="Times New Roman"/>
              </a:rPr>
              <a:t>Graphical representation of data was used for comparison</a:t>
            </a:r>
            <a:endParaRPr sz="1290" dirty="0"/>
          </a:p>
        </p:txBody>
      </p:sp>
      <p:pic>
        <p:nvPicPr>
          <p:cNvPr id="92" name="Google Shape;92;p1"/>
          <p:cNvPicPr preferRelativeResize="0"/>
          <p:nvPr/>
        </p:nvPicPr>
        <p:blipFill rotWithShape="1">
          <a:blip r:embed="rId4">
            <a:alphaModFix/>
          </a:blip>
          <a:srcRect/>
          <a:stretch/>
        </p:blipFill>
        <p:spPr>
          <a:xfrm>
            <a:off x="77014" y="3921997"/>
            <a:ext cx="6524407" cy="5134104"/>
          </a:xfrm>
          <a:prstGeom prst="rect">
            <a:avLst/>
          </a:prstGeom>
          <a:noFill/>
          <a:ln w="25400" cap="flat" cmpd="sng">
            <a:solidFill>
              <a:schemeClr val="dk1"/>
            </a:solidFill>
            <a:prstDash val="solid"/>
            <a:round/>
            <a:headEnd type="none" w="sm" len="sm"/>
            <a:tailEnd type="none" w="sm" len="sm"/>
          </a:ln>
        </p:spPr>
      </p:pic>
      <p:grpSp>
        <p:nvGrpSpPr>
          <p:cNvPr id="93" name="Google Shape;93;p1"/>
          <p:cNvGrpSpPr/>
          <p:nvPr/>
        </p:nvGrpSpPr>
        <p:grpSpPr>
          <a:xfrm>
            <a:off x="4417827" y="3921998"/>
            <a:ext cx="2171562" cy="1315225"/>
            <a:chOff x="-146256" y="-14724"/>
            <a:chExt cx="2908935" cy="1859280"/>
          </a:xfrm>
        </p:grpSpPr>
        <p:pic>
          <p:nvPicPr>
            <p:cNvPr id="94" name="Google Shape;94;p1" descr="Massachusetts : free map, free blank map, free outline map, free base map : coasts, limits"/>
            <p:cNvPicPr preferRelativeResize="0"/>
            <p:nvPr/>
          </p:nvPicPr>
          <p:blipFill rotWithShape="1">
            <a:blip r:embed="rId5">
              <a:alphaModFix/>
            </a:blip>
            <a:srcRect/>
            <a:stretch/>
          </p:blipFill>
          <p:spPr>
            <a:xfrm>
              <a:off x="-146256" y="-14724"/>
              <a:ext cx="2908935" cy="1859280"/>
            </a:xfrm>
            <a:prstGeom prst="rect">
              <a:avLst/>
            </a:prstGeom>
            <a:noFill/>
            <a:ln w="25400" cap="sq" cmpd="sng">
              <a:solidFill>
                <a:schemeClr val="dk1"/>
              </a:solidFill>
              <a:prstDash val="solid"/>
              <a:round/>
              <a:headEnd type="none" w="sm" len="sm"/>
              <a:tailEnd type="none" w="sm" len="sm"/>
            </a:ln>
          </p:spPr>
        </p:pic>
        <p:sp>
          <p:nvSpPr>
            <p:cNvPr id="95" name="Google Shape;95;p1"/>
            <p:cNvSpPr/>
            <p:nvPr/>
          </p:nvSpPr>
          <p:spPr>
            <a:xfrm>
              <a:off x="1925619" y="344245"/>
              <a:ext cx="158638" cy="134657"/>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grpSp>
      <p:pic>
        <p:nvPicPr>
          <p:cNvPr id="96" name="Google Shape;96;p1"/>
          <p:cNvPicPr preferRelativeResize="0"/>
          <p:nvPr/>
        </p:nvPicPr>
        <p:blipFill rotWithShape="1">
          <a:blip r:embed="rId6">
            <a:alphaModFix/>
          </a:blip>
          <a:srcRect/>
          <a:stretch/>
        </p:blipFill>
        <p:spPr>
          <a:xfrm>
            <a:off x="13329635" y="20237"/>
            <a:ext cx="2161654" cy="966301"/>
          </a:xfrm>
          <a:prstGeom prst="rect">
            <a:avLst/>
          </a:prstGeom>
          <a:noFill/>
          <a:ln>
            <a:noFill/>
          </a:ln>
        </p:spPr>
      </p:pic>
      <p:sp>
        <p:nvSpPr>
          <p:cNvPr id="97" name="Google Shape;97;p1"/>
          <p:cNvSpPr txBox="1"/>
          <p:nvPr/>
        </p:nvSpPr>
        <p:spPr>
          <a:xfrm>
            <a:off x="6768896" y="5142130"/>
            <a:ext cx="309520" cy="369332"/>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A</a:t>
            </a:r>
            <a:endParaRPr dirty="0"/>
          </a:p>
        </p:txBody>
      </p:sp>
      <p:grpSp>
        <p:nvGrpSpPr>
          <p:cNvPr id="2" name="Group 1">
            <a:extLst>
              <a:ext uri="{FF2B5EF4-FFF2-40B4-BE49-F238E27FC236}">
                <a16:creationId xmlns:a16="http://schemas.microsoft.com/office/drawing/2014/main" id="{780F7AD4-0206-4736-9B5F-4B875F9B267A}"/>
              </a:ext>
            </a:extLst>
          </p:cNvPr>
          <p:cNvGrpSpPr/>
          <p:nvPr/>
        </p:nvGrpSpPr>
        <p:grpSpPr>
          <a:xfrm>
            <a:off x="9922057" y="5062312"/>
            <a:ext cx="3036959" cy="3917749"/>
            <a:chOff x="12465281" y="5074281"/>
            <a:chExt cx="3036959" cy="3917749"/>
          </a:xfrm>
        </p:grpSpPr>
        <p:pic>
          <p:nvPicPr>
            <p:cNvPr id="98" name="Google Shape;98;p1"/>
            <p:cNvPicPr preferRelativeResize="0"/>
            <p:nvPr/>
          </p:nvPicPr>
          <p:blipFill rotWithShape="1">
            <a:blip r:embed="rId7">
              <a:alphaModFix/>
            </a:blip>
            <a:srcRect/>
            <a:stretch/>
          </p:blipFill>
          <p:spPr>
            <a:xfrm>
              <a:off x="12465281" y="5074281"/>
              <a:ext cx="3036959" cy="3917749"/>
            </a:xfrm>
            <a:prstGeom prst="rect">
              <a:avLst/>
            </a:prstGeom>
            <a:noFill/>
            <a:ln w="25400" cap="flat" cmpd="sng">
              <a:solidFill>
                <a:schemeClr val="dk1"/>
              </a:solidFill>
              <a:prstDash val="solid"/>
              <a:round/>
              <a:headEnd type="none" w="sm" len="sm"/>
              <a:tailEnd type="none" w="sm" len="sm"/>
            </a:ln>
          </p:spPr>
        </p:pic>
        <p:cxnSp>
          <p:nvCxnSpPr>
            <p:cNvPr id="99" name="Google Shape;99;p1"/>
            <p:cNvCxnSpPr/>
            <p:nvPr/>
          </p:nvCxnSpPr>
          <p:spPr>
            <a:xfrm>
              <a:off x="13565213" y="5638769"/>
              <a:ext cx="405516" cy="333955"/>
            </a:xfrm>
            <a:prstGeom prst="straightConnector1">
              <a:avLst/>
            </a:prstGeom>
            <a:noFill/>
            <a:ln w="28575" cap="flat" cmpd="sng">
              <a:solidFill>
                <a:schemeClr val="dk1"/>
              </a:solidFill>
              <a:prstDash val="solid"/>
              <a:miter lim="800000"/>
              <a:headEnd type="none" w="sm" len="sm"/>
              <a:tailEnd type="triangle" w="med" len="med"/>
            </a:ln>
          </p:spPr>
        </p:cxnSp>
        <p:cxnSp>
          <p:nvCxnSpPr>
            <p:cNvPr id="100" name="Google Shape;100;p1"/>
            <p:cNvCxnSpPr/>
            <p:nvPr/>
          </p:nvCxnSpPr>
          <p:spPr>
            <a:xfrm>
              <a:off x="13372012" y="5845871"/>
              <a:ext cx="405516" cy="333955"/>
            </a:xfrm>
            <a:prstGeom prst="straightConnector1">
              <a:avLst/>
            </a:prstGeom>
            <a:noFill/>
            <a:ln w="28575" cap="flat" cmpd="sng">
              <a:solidFill>
                <a:schemeClr val="dk1"/>
              </a:solidFill>
              <a:prstDash val="solid"/>
              <a:miter lim="800000"/>
              <a:headEnd type="none" w="sm" len="sm"/>
              <a:tailEnd type="triangle" w="med" len="med"/>
            </a:ln>
          </p:spPr>
        </p:cxnSp>
        <p:cxnSp>
          <p:nvCxnSpPr>
            <p:cNvPr id="101" name="Google Shape;101;p1"/>
            <p:cNvCxnSpPr/>
            <p:nvPr/>
          </p:nvCxnSpPr>
          <p:spPr>
            <a:xfrm>
              <a:off x="13449362" y="5753995"/>
              <a:ext cx="405516" cy="333955"/>
            </a:xfrm>
            <a:prstGeom prst="straightConnector1">
              <a:avLst/>
            </a:prstGeom>
            <a:noFill/>
            <a:ln w="28575" cap="flat" cmpd="sng">
              <a:solidFill>
                <a:schemeClr val="dk1"/>
              </a:solidFill>
              <a:prstDash val="solid"/>
              <a:miter lim="800000"/>
              <a:headEnd type="none" w="sm" len="sm"/>
              <a:tailEnd type="triangle" w="med" len="med"/>
            </a:ln>
          </p:spPr>
        </p:cxnSp>
        <p:cxnSp>
          <p:nvCxnSpPr>
            <p:cNvPr id="102" name="Google Shape;102;p1"/>
            <p:cNvCxnSpPr/>
            <p:nvPr/>
          </p:nvCxnSpPr>
          <p:spPr>
            <a:xfrm flipH="1">
              <a:off x="14530905" y="5665817"/>
              <a:ext cx="294200" cy="561481"/>
            </a:xfrm>
            <a:prstGeom prst="straightConnector1">
              <a:avLst/>
            </a:prstGeom>
            <a:noFill/>
            <a:ln w="28575" cap="flat" cmpd="sng">
              <a:solidFill>
                <a:schemeClr val="dk1"/>
              </a:solidFill>
              <a:prstDash val="solid"/>
              <a:miter lim="800000"/>
              <a:headEnd type="none" w="sm" len="sm"/>
              <a:tailEnd type="triangle" w="med" len="med"/>
            </a:ln>
          </p:spPr>
        </p:cxnSp>
        <p:sp>
          <p:nvSpPr>
            <p:cNvPr id="103" name="Google Shape;103;p1"/>
            <p:cNvSpPr txBox="1"/>
            <p:nvPr/>
          </p:nvSpPr>
          <p:spPr>
            <a:xfrm>
              <a:off x="12576249" y="5142130"/>
              <a:ext cx="278533" cy="369332"/>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B</a:t>
              </a:r>
              <a:endParaRPr dirty="0"/>
            </a:p>
          </p:txBody>
        </p:sp>
      </p:grpSp>
      <p:pic>
        <p:nvPicPr>
          <p:cNvPr id="104" name="Google Shape;104;p1"/>
          <p:cNvPicPr preferRelativeResize="0"/>
          <p:nvPr/>
        </p:nvPicPr>
        <p:blipFill>
          <a:blip r:embed="rId8">
            <a:alphaModFix/>
          </a:blip>
          <a:stretch>
            <a:fillRect/>
          </a:stretch>
        </p:blipFill>
        <p:spPr>
          <a:xfrm>
            <a:off x="9223415" y="1109362"/>
            <a:ext cx="6265243" cy="3127650"/>
          </a:xfrm>
          <a:prstGeom prst="rect">
            <a:avLst/>
          </a:prstGeom>
          <a:noFill/>
          <a:ln w="25400" cap="flat" cmpd="sng">
            <a:solidFill>
              <a:schemeClr val="dk1"/>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552</Words>
  <Application>Microsoft Office PowerPoint</Application>
  <PresentationFormat>Custom</PresentationFormat>
  <Paragraphs>13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vt:lpstr>
      <vt:lpstr>Times New Roman</vt:lpstr>
      <vt:lpstr>Office Theme</vt:lpstr>
      <vt:lpstr>The Evolution of the Forest River Water Quality Due to Anthropogenic Impacts Brianna Reid, Douglas Allen, Lindley Hanson (Department of Geological Sciences, Salem State University)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Evolution of the Forest River Water Quality Due to Anthropogenic Impacts Brianna Reid, Douglas Allen, Lindley Hanson (Department of Geological Sciences, Salem State University)</dc:title>
  <dc:creator>Brianna Reid</dc:creator>
  <cp:lastModifiedBy>Brianna Reid</cp:lastModifiedBy>
  <cp:revision>7</cp:revision>
  <dcterms:created xsi:type="dcterms:W3CDTF">2020-12-07T14:10:14Z</dcterms:created>
  <dcterms:modified xsi:type="dcterms:W3CDTF">2021-04-28T23:40:28Z</dcterms:modified>
</cp:coreProperties>
</file>