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844" r:id="rId2"/>
    <p:sldMasterId id="2147483673" r:id="rId3"/>
  </p:sldMasterIdLst>
  <p:notesMasterIdLst>
    <p:notesMasterId r:id="rId5"/>
  </p:notesMasterIdLst>
  <p:handoutMasterIdLst>
    <p:handoutMasterId r:id="rId6"/>
  </p:handoutMasterIdLst>
  <p:sldIdLst>
    <p:sldId id="260" r:id="rId4"/>
  </p:sldIdLst>
  <p:sldSz cx="43891200" cy="329184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5F1D1DD-BA52-40AF-8E01-8F9C7277E679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FA"/>
    <a:srgbClr val="FF9933"/>
    <a:srgbClr val="9900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56" autoAdjust="0"/>
    <p:restoredTop sz="94249" autoAdjust="0"/>
  </p:normalViewPr>
  <p:slideViewPr>
    <p:cSldViewPr>
      <p:cViewPr varScale="1">
        <p:scale>
          <a:sx n="15" d="100"/>
          <a:sy n="15" d="100"/>
        </p:scale>
        <p:origin x="1668" y="108"/>
      </p:cViewPr>
      <p:guideLst>
        <p:guide orient="horz" pos="10368"/>
        <p:guide pos="137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287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BE4246-54E8-42C8-A3FA-468682FAAF67}" type="doc">
      <dgm:prSet loTypeId="urn:microsoft.com/office/officeart/2005/8/layout/radial4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9714DF88-94CA-498C-B38B-C414AAA066D6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4800" b="1" dirty="0">
              <a:solidFill>
                <a:schemeClr val="bg1"/>
              </a:solidFill>
              <a:latin typeface="Verdana Pro" panose="020B0604030504040204" pitchFamily="34" charset="0"/>
            </a:rPr>
            <a:t>Ambulatory Nurse Leadership Residency</a:t>
          </a:r>
        </a:p>
      </dgm:t>
    </dgm:pt>
    <dgm:pt modelId="{274410B2-E94B-4ACE-80F9-8728F8008C48}" type="parTrans" cxnId="{181FC721-6D80-4511-BFD1-B7EDCB162321}">
      <dgm:prSet/>
      <dgm:spPr/>
      <dgm:t>
        <a:bodyPr/>
        <a:lstStyle/>
        <a:p>
          <a:endParaRPr lang="en-US"/>
        </a:p>
      </dgm:t>
    </dgm:pt>
    <dgm:pt modelId="{EAABFF45-A70E-42DC-ACB2-E4F73DA133D1}" type="sibTrans" cxnId="{181FC721-6D80-4511-BFD1-B7EDCB162321}">
      <dgm:prSet/>
      <dgm:spPr/>
      <dgm:t>
        <a:bodyPr/>
        <a:lstStyle/>
        <a:p>
          <a:endParaRPr lang="en-US"/>
        </a:p>
      </dgm:t>
    </dgm:pt>
    <dgm:pt modelId="{DFB72A9F-251E-4D05-B79B-3F17BB6B6A16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b="1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Communication and Relationship building </a:t>
          </a:r>
        </a:p>
      </dgm:t>
    </dgm:pt>
    <dgm:pt modelId="{D3968047-E0D9-4B40-A2ED-FD46B5B9C840}" type="parTrans" cxnId="{F1C57477-7782-45E9-8D84-08392ED540AE}">
      <dgm:prSet/>
      <dgm:spPr/>
      <dgm:t>
        <a:bodyPr/>
        <a:lstStyle/>
        <a:p>
          <a:pPr algn="ctr"/>
          <a:endParaRPr lang="en-US"/>
        </a:p>
      </dgm:t>
    </dgm:pt>
    <dgm:pt modelId="{B63D80B9-D05E-43D7-B2E1-AE6FA7831CBB}" type="sibTrans" cxnId="{F1C57477-7782-45E9-8D84-08392ED540AE}">
      <dgm:prSet/>
      <dgm:spPr/>
      <dgm:t>
        <a:bodyPr/>
        <a:lstStyle/>
        <a:p>
          <a:endParaRPr lang="en-US"/>
        </a:p>
      </dgm:t>
    </dgm:pt>
    <dgm:pt modelId="{5AD4FB53-F62C-4DE2-8609-318449EE0563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4000" b="1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Knowledge of healthcare environment</a:t>
          </a:r>
        </a:p>
      </dgm:t>
    </dgm:pt>
    <dgm:pt modelId="{0BED0582-5927-4027-84DF-AAD9810C8D41}" type="parTrans" cxnId="{66A625A0-61B7-4C1E-8006-0E154738B884}">
      <dgm:prSet/>
      <dgm:spPr/>
      <dgm:t>
        <a:bodyPr/>
        <a:lstStyle/>
        <a:p>
          <a:pPr algn="ctr"/>
          <a:endParaRPr lang="en-US"/>
        </a:p>
      </dgm:t>
    </dgm:pt>
    <dgm:pt modelId="{81163F67-F7EF-4F2C-BE68-D2076B21639C}" type="sibTrans" cxnId="{66A625A0-61B7-4C1E-8006-0E154738B884}">
      <dgm:prSet/>
      <dgm:spPr/>
      <dgm:t>
        <a:bodyPr/>
        <a:lstStyle/>
        <a:p>
          <a:endParaRPr lang="en-US"/>
        </a:p>
      </dgm:t>
    </dgm:pt>
    <dgm:pt modelId="{D9E0B2BD-6AD2-47B3-BA9D-1BDD1F342EA1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4000" b="1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Leadership</a:t>
          </a:r>
          <a:r>
            <a:rPr lang="en-US" sz="3700" b="1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 </a:t>
          </a:r>
        </a:p>
      </dgm:t>
    </dgm:pt>
    <dgm:pt modelId="{DEE19D5D-BAD6-4FFA-BEA0-05975C440321}" type="parTrans" cxnId="{77C56D3E-9D4A-4B3F-B812-15FF1A8124A7}">
      <dgm:prSet/>
      <dgm:spPr/>
      <dgm:t>
        <a:bodyPr/>
        <a:lstStyle/>
        <a:p>
          <a:pPr algn="ctr"/>
          <a:endParaRPr lang="en-US"/>
        </a:p>
      </dgm:t>
    </dgm:pt>
    <dgm:pt modelId="{AB3515CB-4CF8-4E35-A355-0E91A81A4291}" type="sibTrans" cxnId="{77C56D3E-9D4A-4B3F-B812-15FF1A8124A7}">
      <dgm:prSet/>
      <dgm:spPr/>
      <dgm:t>
        <a:bodyPr/>
        <a:lstStyle/>
        <a:p>
          <a:endParaRPr lang="en-US"/>
        </a:p>
      </dgm:t>
    </dgm:pt>
    <dgm:pt modelId="{0D135FED-B1BB-4187-82CF-82DF3C8FDE20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en-US" b="1" dirty="0">
            <a:solidFill>
              <a:schemeClr val="tx2"/>
            </a:solidFill>
            <a:latin typeface="Verdana Pro" panose="020B0604030504040204" pitchFamily="34" charset="0"/>
          </a:endParaRPr>
        </a:p>
      </dgm:t>
    </dgm:pt>
    <dgm:pt modelId="{34909B6E-88C4-4F34-A516-0CB7D408967C}" type="parTrans" cxnId="{A4DB5B95-939D-4FFD-81FE-FBB57E87F10E}">
      <dgm:prSet/>
      <dgm:spPr/>
      <dgm:t>
        <a:bodyPr/>
        <a:lstStyle/>
        <a:p>
          <a:endParaRPr lang="en-US"/>
        </a:p>
      </dgm:t>
    </dgm:pt>
    <dgm:pt modelId="{E1A332DE-BBA2-4439-93C9-82E501C36EBB}" type="sibTrans" cxnId="{A4DB5B95-939D-4FFD-81FE-FBB57E87F10E}">
      <dgm:prSet/>
      <dgm:spPr/>
      <dgm:t>
        <a:bodyPr/>
        <a:lstStyle/>
        <a:p>
          <a:endParaRPr lang="en-US"/>
        </a:p>
      </dgm:t>
    </dgm:pt>
    <dgm:pt modelId="{82CB7EA0-739D-4779-AE7E-AC5412579EE1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b="1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Professionalism </a:t>
          </a:r>
        </a:p>
      </dgm:t>
    </dgm:pt>
    <dgm:pt modelId="{6E2DC0BF-25A6-4E90-8448-C19E71662386}" type="parTrans" cxnId="{D9926033-C4E6-4243-A896-A8D7F7697A4A}">
      <dgm:prSet/>
      <dgm:spPr/>
      <dgm:t>
        <a:bodyPr/>
        <a:lstStyle/>
        <a:p>
          <a:pPr algn="ctr"/>
          <a:endParaRPr lang="en-US"/>
        </a:p>
      </dgm:t>
    </dgm:pt>
    <dgm:pt modelId="{396BDBCD-4081-43C1-B1BD-1FABF26C965B}" type="sibTrans" cxnId="{D9926033-C4E6-4243-A896-A8D7F7697A4A}">
      <dgm:prSet/>
      <dgm:spPr/>
      <dgm:t>
        <a:bodyPr/>
        <a:lstStyle/>
        <a:p>
          <a:endParaRPr lang="en-US"/>
        </a:p>
      </dgm:t>
    </dgm:pt>
    <dgm:pt modelId="{7FA980AF-3860-427F-A6F4-C509FCE983BA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b="1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Business Skills </a:t>
          </a:r>
        </a:p>
      </dgm:t>
    </dgm:pt>
    <dgm:pt modelId="{15AE51B1-6488-4F81-9557-652B57636A5C}" type="parTrans" cxnId="{23CDFAA1-E479-48F4-BE5B-7B3947E6365C}">
      <dgm:prSet/>
      <dgm:spPr/>
      <dgm:t>
        <a:bodyPr/>
        <a:lstStyle/>
        <a:p>
          <a:pPr algn="ctr"/>
          <a:endParaRPr lang="en-US"/>
        </a:p>
      </dgm:t>
    </dgm:pt>
    <dgm:pt modelId="{300829F6-AF45-4D54-B7FA-BF660DA681EC}" type="sibTrans" cxnId="{23CDFAA1-E479-48F4-BE5B-7B3947E6365C}">
      <dgm:prSet/>
      <dgm:spPr/>
      <dgm:t>
        <a:bodyPr/>
        <a:lstStyle/>
        <a:p>
          <a:endParaRPr lang="en-US"/>
        </a:p>
      </dgm:t>
    </dgm:pt>
    <dgm:pt modelId="{18723E5C-8C3B-4CBD-A5EB-3AC8C4116A14}" type="pres">
      <dgm:prSet presAssocID="{8ABE4246-54E8-42C8-A3FA-468682FAAF6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738D9D1-FD9A-4FEE-92E1-B872669CB0BF}" type="pres">
      <dgm:prSet presAssocID="{9714DF88-94CA-498C-B38B-C414AAA066D6}" presName="centerShape" presStyleLbl="node0" presStyleIdx="0" presStyleCnt="1" custScaleX="110066"/>
      <dgm:spPr/>
    </dgm:pt>
    <dgm:pt modelId="{878946BB-3EAD-4DE6-9C4E-4DCBDD94F87C}" type="pres">
      <dgm:prSet presAssocID="{D3968047-E0D9-4B40-A2ED-FD46B5B9C840}" presName="parTrans" presStyleLbl="bgSibTrans2D1" presStyleIdx="0" presStyleCnt="5"/>
      <dgm:spPr/>
    </dgm:pt>
    <dgm:pt modelId="{8DE05C03-0C8D-4938-957E-4AD517EFC550}" type="pres">
      <dgm:prSet presAssocID="{DFB72A9F-251E-4D05-B79B-3F17BB6B6A16}" presName="node" presStyleLbl="node1" presStyleIdx="0" presStyleCnt="5" custScaleX="99545" custScaleY="95798">
        <dgm:presLayoutVars>
          <dgm:bulletEnabled val="1"/>
        </dgm:presLayoutVars>
      </dgm:prSet>
      <dgm:spPr/>
    </dgm:pt>
    <dgm:pt modelId="{BCC8FC66-5A35-4FB5-9E0B-6090F3219AE0}" type="pres">
      <dgm:prSet presAssocID="{0BED0582-5927-4027-84DF-AAD9810C8D41}" presName="parTrans" presStyleLbl="bgSibTrans2D1" presStyleIdx="1" presStyleCnt="5"/>
      <dgm:spPr/>
    </dgm:pt>
    <dgm:pt modelId="{331855CC-2D9C-44F5-BA52-047E70268F48}" type="pres">
      <dgm:prSet presAssocID="{5AD4FB53-F62C-4DE2-8609-318449EE0563}" presName="node" presStyleLbl="node1" presStyleIdx="1" presStyleCnt="5" custRadScaleRad="114406" custRadScaleInc="-6823">
        <dgm:presLayoutVars>
          <dgm:bulletEnabled val="1"/>
        </dgm:presLayoutVars>
      </dgm:prSet>
      <dgm:spPr/>
    </dgm:pt>
    <dgm:pt modelId="{BD61AD8E-A54A-4E6E-8B7E-2BA20DAF94A0}" type="pres">
      <dgm:prSet presAssocID="{DEE19D5D-BAD6-4FFA-BEA0-05975C440321}" presName="parTrans" presStyleLbl="bgSibTrans2D1" presStyleIdx="2" presStyleCnt="5"/>
      <dgm:spPr/>
    </dgm:pt>
    <dgm:pt modelId="{36FF35B3-DB01-4DF7-8D98-D8DB27FA82B3}" type="pres">
      <dgm:prSet presAssocID="{D9E0B2BD-6AD2-47B3-BA9D-1BDD1F342EA1}" presName="node" presStyleLbl="node1" presStyleIdx="2" presStyleCnt="5">
        <dgm:presLayoutVars>
          <dgm:bulletEnabled val="1"/>
        </dgm:presLayoutVars>
      </dgm:prSet>
      <dgm:spPr/>
    </dgm:pt>
    <dgm:pt modelId="{B8DC12D0-D462-4311-A406-CA75A8318EFF}" type="pres">
      <dgm:prSet presAssocID="{6E2DC0BF-25A6-4E90-8448-C19E71662386}" presName="parTrans" presStyleLbl="bgSibTrans2D1" presStyleIdx="3" presStyleCnt="5"/>
      <dgm:spPr/>
    </dgm:pt>
    <dgm:pt modelId="{1BEC5B8E-D8C4-446B-B165-D4CED05A5102}" type="pres">
      <dgm:prSet presAssocID="{82CB7EA0-739D-4779-AE7E-AC5412579EE1}" presName="node" presStyleLbl="node1" presStyleIdx="3" presStyleCnt="5" custScaleX="104782" custScaleY="102241" custRadScaleRad="116933" custRadScaleInc="14580">
        <dgm:presLayoutVars>
          <dgm:bulletEnabled val="1"/>
        </dgm:presLayoutVars>
      </dgm:prSet>
      <dgm:spPr/>
    </dgm:pt>
    <dgm:pt modelId="{37ECABD8-4F5B-4B41-A4CE-5F378638B33E}" type="pres">
      <dgm:prSet presAssocID="{15AE51B1-6488-4F81-9557-652B57636A5C}" presName="parTrans" presStyleLbl="bgSibTrans2D1" presStyleIdx="4" presStyleCnt="5"/>
      <dgm:spPr/>
    </dgm:pt>
    <dgm:pt modelId="{544AC3F8-CD18-4218-900D-099EA3E28201}" type="pres">
      <dgm:prSet presAssocID="{7FA980AF-3860-427F-A6F4-C509FCE983BA}" presName="node" presStyleLbl="node1" presStyleIdx="4" presStyleCnt="5" custScaleX="96852" custScaleY="95798">
        <dgm:presLayoutVars>
          <dgm:bulletEnabled val="1"/>
        </dgm:presLayoutVars>
      </dgm:prSet>
      <dgm:spPr/>
    </dgm:pt>
  </dgm:ptLst>
  <dgm:cxnLst>
    <dgm:cxn modelId="{E14E2202-A407-4983-AE4F-93D437097ED7}" type="presOf" srcId="{82CB7EA0-739D-4779-AE7E-AC5412579EE1}" destId="{1BEC5B8E-D8C4-446B-B165-D4CED05A5102}" srcOrd="0" destOrd="0" presId="urn:microsoft.com/office/officeart/2005/8/layout/radial4"/>
    <dgm:cxn modelId="{5BDF4B0C-318A-468E-A20C-A604E1D15D1B}" type="presOf" srcId="{DFB72A9F-251E-4D05-B79B-3F17BB6B6A16}" destId="{8DE05C03-0C8D-4938-957E-4AD517EFC550}" srcOrd="0" destOrd="0" presId="urn:microsoft.com/office/officeart/2005/8/layout/radial4"/>
    <dgm:cxn modelId="{7FC16D0C-6D78-4988-B5E4-CB889E66B9F0}" type="presOf" srcId="{D3968047-E0D9-4B40-A2ED-FD46B5B9C840}" destId="{878946BB-3EAD-4DE6-9C4E-4DCBDD94F87C}" srcOrd="0" destOrd="0" presId="urn:microsoft.com/office/officeart/2005/8/layout/radial4"/>
    <dgm:cxn modelId="{181FC721-6D80-4511-BFD1-B7EDCB162321}" srcId="{8ABE4246-54E8-42C8-A3FA-468682FAAF67}" destId="{9714DF88-94CA-498C-B38B-C414AAA066D6}" srcOrd="0" destOrd="0" parTransId="{274410B2-E94B-4ACE-80F9-8728F8008C48}" sibTransId="{EAABFF45-A70E-42DC-ACB2-E4F73DA133D1}"/>
    <dgm:cxn modelId="{D9926033-C4E6-4243-A896-A8D7F7697A4A}" srcId="{9714DF88-94CA-498C-B38B-C414AAA066D6}" destId="{82CB7EA0-739D-4779-AE7E-AC5412579EE1}" srcOrd="3" destOrd="0" parTransId="{6E2DC0BF-25A6-4E90-8448-C19E71662386}" sibTransId="{396BDBCD-4081-43C1-B1BD-1FABF26C965B}"/>
    <dgm:cxn modelId="{99E6C23D-EE48-49BD-84C4-21ECCA1D9E96}" type="presOf" srcId="{15AE51B1-6488-4F81-9557-652B57636A5C}" destId="{37ECABD8-4F5B-4B41-A4CE-5F378638B33E}" srcOrd="0" destOrd="0" presId="urn:microsoft.com/office/officeart/2005/8/layout/radial4"/>
    <dgm:cxn modelId="{77C56D3E-9D4A-4B3F-B812-15FF1A8124A7}" srcId="{9714DF88-94CA-498C-B38B-C414AAA066D6}" destId="{D9E0B2BD-6AD2-47B3-BA9D-1BDD1F342EA1}" srcOrd="2" destOrd="0" parTransId="{DEE19D5D-BAD6-4FFA-BEA0-05975C440321}" sibTransId="{AB3515CB-4CF8-4E35-A355-0E91A81A4291}"/>
    <dgm:cxn modelId="{9AAE245B-CBC0-4B66-A72F-2C84C3FDF7E9}" type="presOf" srcId="{6E2DC0BF-25A6-4E90-8448-C19E71662386}" destId="{B8DC12D0-D462-4311-A406-CA75A8318EFF}" srcOrd="0" destOrd="0" presId="urn:microsoft.com/office/officeart/2005/8/layout/radial4"/>
    <dgm:cxn modelId="{7803A867-018C-408D-950E-38F9D3A0E08F}" type="presOf" srcId="{0BED0582-5927-4027-84DF-AAD9810C8D41}" destId="{BCC8FC66-5A35-4FB5-9E0B-6090F3219AE0}" srcOrd="0" destOrd="0" presId="urn:microsoft.com/office/officeart/2005/8/layout/radial4"/>
    <dgm:cxn modelId="{12319373-8EB5-4086-AD20-2DA52F5241CB}" type="presOf" srcId="{9714DF88-94CA-498C-B38B-C414AAA066D6}" destId="{5738D9D1-FD9A-4FEE-92E1-B872669CB0BF}" srcOrd="0" destOrd="0" presId="urn:microsoft.com/office/officeart/2005/8/layout/radial4"/>
    <dgm:cxn modelId="{F1C57477-7782-45E9-8D84-08392ED540AE}" srcId="{9714DF88-94CA-498C-B38B-C414AAA066D6}" destId="{DFB72A9F-251E-4D05-B79B-3F17BB6B6A16}" srcOrd="0" destOrd="0" parTransId="{D3968047-E0D9-4B40-A2ED-FD46B5B9C840}" sibTransId="{B63D80B9-D05E-43D7-B2E1-AE6FA7831CBB}"/>
    <dgm:cxn modelId="{0C7FC98D-FB06-48CF-84E0-89C905C84330}" type="presOf" srcId="{8ABE4246-54E8-42C8-A3FA-468682FAAF67}" destId="{18723E5C-8C3B-4CBD-A5EB-3AC8C4116A14}" srcOrd="0" destOrd="0" presId="urn:microsoft.com/office/officeart/2005/8/layout/radial4"/>
    <dgm:cxn modelId="{A4DB5B95-939D-4FFD-81FE-FBB57E87F10E}" srcId="{8ABE4246-54E8-42C8-A3FA-468682FAAF67}" destId="{0D135FED-B1BB-4187-82CF-82DF3C8FDE20}" srcOrd="1" destOrd="0" parTransId="{34909B6E-88C4-4F34-A516-0CB7D408967C}" sibTransId="{E1A332DE-BBA2-4439-93C9-82E501C36EBB}"/>
    <dgm:cxn modelId="{66A625A0-61B7-4C1E-8006-0E154738B884}" srcId="{9714DF88-94CA-498C-B38B-C414AAA066D6}" destId="{5AD4FB53-F62C-4DE2-8609-318449EE0563}" srcOrd="1" destOrd="0" parTransId="{0BED0582-5927-4027-84DF-AAD9810C8D41}" sibTransId="{81163F67-F7EF-4F2C-BE68-D2076B21639C}"/>
    <dgm:cxn modelId="{23CDFAA1-E479-48F4-BE5B-7B3947E6365C}" srcId="{9714DF88-94CA-498C-B38B-C414AAA066D6}" destId="{7FA980AF-3860-427F-A6F4-C509FCE983BA}" srcOrd="4" destOrd="0" parTransId="{15AE51B1-6488-4F81-9557-652B57636A5C}" sibTransId="{300829F6-AF45-4D54-B7FA-BF660DA681EC}"/>
    <dgm:cxn modelId="{ABC17AA7-66D5-4BD7-899D-C3FF001F069B}" type="presOf" srcId="{5AD4FB53-F62C-4DE2-8609-318449EE0563}" destId="{331855CC-2D9C-44F5-BA52-047E70268F48}" srcOrd="0" destOrd="0" presId="urn:microsoft.com/office/officeart/2005/8/layout/radial4"/>
    <dgm:cxn modelId="{56D230BE-A80C-46DA-A514-947477CEF253}" type="presOf" srcId="{7FA980AF-3860-427F-A6F4-C509FCE983BA}" destId="{544AC3F8-CD18-4218-900D-099EA3E28201}" srcOrd="0" destOrd="0" presId="urn:microsoft.com/office/officeart/2005/8/layout/radial4"/>
    <dgm:cxn modelId="{C51999E3-767A-459D-8278-B320EED02AD6}" type="presOf" srcId="{D9E0B2BD-6AD2-47B3-BA9D-1BDD1F342EA1}" destId="{36FF35B3-DB01-4DF7-8D98-D8DB27FA82B3}" srcOrd="0" destOrd="0" presId="urn:microsoft.com/office/officeart/2005/8/layout/radial4"/>
    <dgm:cxn modelId="{49E4EEE4-382D-445B-A9EF-79222743277B}" type="presOf" srcId="{DEE19D5D-BAD6-4FFA-BEA0-05975C440321}" destId="{BD61AD8E-A54A-4E6E-8B7E-2BA20DAF94A0}" srcOrd="0" destOrd="0" presId="urn:microsoft.com/office/officeart/2005/8/layout/radial4"/>
    <dgm:cxn modelId="{F2FA48A9-4FAB-4203-BAD6-EF19B904E365}" type="presParOf" srcId="{18723E5C-8C3B-4CBD-A5EB-3AC8C4116A14}" destId="{5738D9D1-FD9A-4FEE-92E1-B872669CB0BF}" srcOrd="0" destOrd="0" presId="urn:microsoft.com/office/officeart/2005/8/layout/radial4"/>
    <dgm:cxn modelId="{6974C8EF-1CB8-480D-B726-25B75EBEFB2F}" type="presParOf" srcId="{18723E5C-8C3B-4CBD-A5EB-3AC8C4116A14}" destId="{878946BB-3EAD-4DE6-9C4E-4DCBDD94F87C}" srcOrd="1" destOrd="0" presId="urn:microsoft.com/office/officeart/2005/8/layout/radial4"/>
    <dgm:cxn modelId="{D8E126B6-EFE8-470C-A91C-5F320EDACEC9}" type="presParOf" srcId="{18723E5C-8C3B-4CBD-A5EB-3AC8C4116A14}" destId="{8DE05C03-0C8D-4938-957E-4AD517EFC550}" srcOrd="2" destOrd="0" presId="urn:microsoft.com/office/officeart/2005/8/layout/radial4"/>
    <dgm:cxn modelId="{0D139CA5-C29B-4E8E-A0B0-1EF0E0B58352}" type="presParOf" srcId="{18723E5C-8C3B-4CBD-A5EB-3AC8C4116A14}" destId="{BCC8FC66-5A35-4FB5-9E0B-6090F3219AE0}" srcOrd="3" destOrd="0" presId="urn:microsoft.com/office/officeart/2005/8/layout/radial4"/>
    <dgm:cxn modelId="{98B9A8BA-1EEA-49A2-9D25-B8D1E71AA03A}" type="presParOf" srcId="{18723E5C-8C3B-4CBD-A5EB-3AC8C4116A14}" destId="{331855CC-2D9C-44F5-BA52-047E70268F48}" srcOrd="4" destOrd="0" presId="urn:microsoft.com/office/officeart/2005/8/layout/radial4"/>
    <dgm:cxn modelId="{11C17E0C-EF68-4CD5-9F6D-D180961E921B}" type="presParOf" srcId="{18723E5C-8C3B-4CBD-A5EB-3AC8C4116A14}" destId="{BD61AD8E-A54A-4E6E-8B7E-2BA20DAF94A0}" srcOrd="5" destOrd="0" presId="urn:microsoft.com/office/officeart/2005/8/layout/radial4"/>
    <dgm:cxn modelId="{625C4F0C-0108-47C0-A00A-6AAADCEF4065}" type="presParOf" srcId="{18723E5C-8C3B-4CBD-A5EB-3AC8C4116A14}" destId="{36FF35B3-DB01-4DF7-8D98-D8DB27FA82B3}" srcOrd="6" destOrd="0" presId="urn:microsoft.com/office/officeart/2005/8/layout/radial4"/>
    <dgm:cxn modelId="{561E7CF2-3285-4FD5-A9F8-BAD5365E086A}" type="presParOf" srcId="{18723E5C-8C3B-4CBD-A5EB-3AC8C4116A14}" destId="{B8DC12D0-D462-4311-A406-CA75A8318EFF}" srcOrd="7" destOrd="0" presId="urn:microsoft.com/office/officeart/2005/8/layout/radial4"/>
    <dgm:cxn modelId="{C6F64F76-BC23-42FB-A396-F63195E9026D}" type="presParOf" srcId="{18723E5C-8C3B-4CBD-A5EB-3AC8C4116A14}" destId="{1BEC5B8E-D8C4-446B-B165-D4CED05A5102}" srcOrd="8" destOrd="0" presId="urn:microsoft.com/office/officeart/2005/8/layout/radial4"/>
    <dgm:cxn modelId="{4B9F4411-F8E9-48A1-B6A9-0F9532D36C8A}" type="presParOf" srcId="{18723E5C-8C3B-4CBD-A5EB-3AC8C4116A14}" destId="{37ECABD8-4F5B-4B41-A4CE-5F378638B33E}" srcOrd="9" destOrd="0" presId="urn:microsoft.com/office/officeart/2005/8/layout/radial4"/>
    <dgm:cxn modelId="{940F413D-8B75-40AA-A61F-ABB91FC5A09D}" type="presParOf" srcId="{18723E5C-8C3B-4CBD-A5EB-3AC8C4116A14}" destId="{544AC3F8-CD18-4218-900D-099EA3E28201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52FC7D-FB70-454F-88CA-9E2732619084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05F29402-2948-4060-A792-6BAAA3790DF7}">
      <dgm:prSet phldrT="[Text]" custT="1"/>
      <dgm:spPr/>
      <dgm:t>
        <a:bodyPr/>
        <a:lstStyle/>
        <a:p>
          <a:r>
            <a:rPr lang="en-US" sz="2800" b="1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11/2020 Review existing programs</a:t>
          </a:r>
          <a:endParaRPr lang="en-US" sz="2800" dirty="0">
            <a:solidFill>
              <a:schemeClr val="tx2">
                <a:lumMod val="50000"/>
              </a:schemeClr>
            </a:solidFill>
          </a:endParaRPr>
        </a:p>
      </dgm:t>
    </dgm:pt>
    <dgm:pt modelId="{980C26AF-6637-47D0-AF04-AF724C5721EA}" type="parTrans" cxnId="{BF564482-B61D-48FD-8E54-E20E0E669686}">
      <dgm:prSet/>
      <dgm:spPr/>
      <dgm:t>
        <a:bodyPr/>
        <a:lstStyle/>
        <a:p>
          <a:endParaRPr lang="en-US"/>
        </a:p>
      </dgm:t>
    </dgm:pt>
    <dgm:pt modelId="{A5F98642-77F1-445B-9AF4-C416523D245D}" type="sibTrans" cxnId="{BF564482-B61D-48FD-8E54-E20E0E669686}">
      <dgm:prSet/>
      <dgm:spPr/>
      <dgm:t>
        <a:bodyPr/>
        <a:lstStyle/>
        <a:p>
          <a:endParaRPr lang="en-US"/>
        </a:p>
      </dgm:t>
    </dgm:pt>
    <dgm:pt modelId="{D8615EC9-F463-44C8-AFE3-D7194C3A4BD7}">
      <dgm:prSet phldrT="[Text]" custT="1"/>
      <dgm:spPr/>
      <dgm:t>
        <a:bodyPr/>
        <a:lstStyle/>
        <a:p>
          <a:r>
            <a:rPr lang="en-US" sz="2800" b="1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Develop survey tool </a:t>
          </a:r>
          <a:endParaRPr lang="en-US" sz="2800" dirty="0">
            <a:solidFill>
              <a:schemeClr val="tx2">
                <a:lumMod val="50000"/>
              </a:schemeClr>
            </a:solidFill>
          </a:endParaRPr>
        </a:p>
      </dgm:t>
    </dgm:pt>
    <dgm:pt modelId="{83C1C9B1-6A69-41CE-9A12-4E02B831AAA0}" type="parTrans" cxnId="{4DDF985A-22D1-45A2-8855-9BA1BE02394E}">
      <dgm:prSet/>
      <dgm:spPr/>
      <dgm:t>
        <a:bodyPr/>
        <a:lstStyle/>
        <a:p>
          <a:endParaRPr lang="en-US"/>
        </a:p>
      </dgm:t>
    </dgm:pt>
    <dgm:pt modelId="{41A03350-99BB-4698-AE40-3811F5271D23}" type="sibTrans" cxnId="{4DDF985A-22D1-45A2-8855-9BA1BE02394E}">
      <dgm:prSet/>
      <dgm:spPr/>
      <dgm:t>
        <a:bodyPr/>
        <a:lstStyle/>
        <a:p>
          <a:endParaRPr lang="en-US"/>
        </a:p>
      </dgm:t>
    </dgm:pt>
    <dgm:pt modelId="{58D1D163-497C-4628-86D7-0254248E64DB}">
      <dgm:prSet phldrT="[Text]" custT="1"/>
      <dgm:spPr/>
      <dgm:t>
        <a:bodyPr/>
        <a:lstStyle/>
        <a:p>
          <a:r>
            <a:rPr lang="en-US" sz="2800" b="1" dirty="0">
              <a:solidFill>
                <a:srgbClr val="008FFA"/>
              </a:solidFill>
              <a:latin typeface="Verdana Pro" panose="020B0604030504040204" pitchFamily="34" charset="0"/>
              <a:ea typeface="Arial" charset="0"/>
              <a:cs typeface="Arial" charset="0"/>
            </a:rPr>
            <a:t>5/2021</a:t>
          </a:r>
          <a:r>
            <a:rPr lang="en-US" sz="2800" b="1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 Survey new nurse managers</a:t>
          </a:r>
        </a:p>
      </dgm:t>
    </dgm:pt>
    <dgm:pt modelId="{67ED74BA-54D1-4228-8E49-6972A2FD3680}" type="parTrans" cxnId="{CCF83DE9-F37B-4315-BE17-53110F163B24}">
      <dgm:prSet/>
      <dgm:spPr/>
      <dgm:t>
        <a:bodyPr/>
        <a:lstStyle/>
        <a:p>
          <a:endParaRPr lang="en-US"/>
        </a:p>
      </dgm:t>
    </dgm:pt>
    <dgm:pt modelId="{7FC1305A-A4E7-4E37-A8E7-848DC6D79064}" type="sibTrans" cxnId="{CCF83DE9-F37B-4315-BE17-53110F163B24}">
      <dgm:prSet/>
      <dgm:spPr/>
      <dgm:t>
        <a:bodyPr/>
        <a:lstStyle/>
        <a:p>
          <a:endParaRPr lang="en-US"/>
        </a:p>
      </dgm:t>
    </dgm:pt>
    <dgm:pt modelId="{4EF48107-B069-46C2-9EF0-236435AE0D50}">
      <dgm:prSet phldrT="[Text]" custT="1"/>
      <dgm:spPr/>
      <dgm:t>
        <a:bodyPr/>
        <a:lstStyle/>
        <a:p>
          <a:r>
            <a:rPr lang="en-US" sz="2800" b="1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Develop content from data &amp; identified gaps in learning opportunities </a:t>
          </a:r>
        </a:p>
      </dgm:t>
    </dgm:pt>
    <dgm:pt modelId="{277EA0C2-8389-4949-820D-251936720036}" type="parTrans" cxnId="{30F4C4AE-CBB8-4E88-B248-ED050FFBA46C}">
      <dgm:prSet/>
      <dgm:spPr/>
      <dgm:t>
        <a:bodyPr/>
        <a:lstStyle/>
        <a:p>
          <a:endParaRPr lang="en-US"/>
        </a:p>
      </dgm:t>
    </dgm:pt>
    <dgm:pt modelId="{B1B716C6-F23C-43A4-858B-89A5AFE8AF3E}" type="sibTrans" cxnId="{30F4C4AE-CBB8-4E88-B248-ED050FFBA46C}">
      <dgm:prSet/>
      <dgm:spPr/>
      <dgm:t>
        <a:bodyPr/>
        <a:lstStyle/>
        <a:p>
          <a:endParaRPr lang="en-US"/>
        </a:p>
      </dgm:t>
    </dgm:pt>
    <dgm:pt modelId="{D282D989-2B2C-460A-8344-E90E6F3AC702}">
      <dgm:prSet phldrT="[Text]" custT="1"/>
      <dgm:spPr/>
      <dgm:t>
        <a:bodyPr/>
        <a:lstStyle/>
        <a:p>
          <a:r>
            <a:rPr lang="en-US" sz="2800" b="1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Implement ambulatory new leader residency </a:t>
          </a:r>
        </a:p>
      </dgm:t>
    </dgm:pt>
    <dgm:pt modelId="{32A2632E-76A8-4105-BEC3-DA98443B4359}" type="parTrans" cxnId="{C4554A25-E697-4D7B-9D97-870E4F4DA4BC}">
      <dgm:prSet/>
      <dgm:spPr/>
      <dgm:t>
        <a:bodyPr/>
        <a:lstStyle/>
        <a:p>
          <a:endParaRPr lang="en-US"/>
        </a:p>
      </dgm:t>
    </dgm:pt>
    <dgm:pt modelId="{AB2ED6CE-88EF-4CF4-92DD-B9FA0D306224}" type="sibTrans" cxnId="{C4554A25-E697-4D7B-9D97-870E4F4DA4BC}">
      <dgm:prSet/>
      <dgm:spPr/>
      <dgm:t>
        <a:bodyPr/>
        <a:lstStyle/>
        <a:p>
          <a:endParaRPr lang="en-US"/>
        </a:p>
      </dgm:t>
    </dgm:pt>
    <dgm:pt modelId="{CDCB824A-3166-4CB7-96AD-D7D2AAD69B29}">
      <dgm:prSet phldrT="[Text]" custT="1"/>
      <dgm:spPr/>
      <dgm:t>
        <a:bodyPr/>
        <a:lstStyle/>
        <a:p>
          <a:r>
            <a:rPr lang="en-US" sz="2800" b="1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Evaluate ambulatory nurse leader competency</a:t>
          </a:r>
        </a:p>
      </dgm:t>
    </dgm:pt>
    <dgm:pt modelId="{ADB2A2C5-CE84-4D1D-BB11-C705406830C1}" type="parTrans" cxnId="{C67F4FBA-0E72-4BF1-A5B3-CD8BF34C7BEF}">
      <dgm:prSet/>
      <dgm:spPr/>
      <dgm:t>
        <a:bodyPr/>
        <a:lstStyle/>
        <a:p>
          <a:endParaRPr lang="en-US"/>
        </a:p>
      </dgm:t>
    </dgm:pt>
    <dgm:pt modelId="{4E693EF8-3699-49FE-8447-E0D7E723BB36}" type="sibTrans" cxnId="{C67F4FBA-0E72-4BF1-A5B3-CD8BF34C7BEF}">
      <dgm:prSet/>
      <dgm:spPr/>
      <dgm:t>
        <a:bodyPr/>
        <a:lstStyle/>
        <a:p>
          <a:endParaRPr lang="en-US"/>
        </a:p>
      </dgm:t>
    </dgm:pt>
    <dgm:pt modelId="{AF48FDE6-9DFC-4D6F-BBED-079BA06DD7B9}">
      <dgm:prSet phldrT="[Text]" custT="1"/>
      <dgm:spPr/>
      <dgm:t>
        <a:bodyPr/>
        <a:lstStyle/>
        <a:p>
          <a:r>
            <a:rPr lang="en-US" sz="2800" b="1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Refine program based on evaluations </a:t>
          </a:r>
        </a:p>
      </dgm:t>
    </dgm:pt>
    <dgm:pt modelId="{154D37D9-625D-496C-9CDB-443BAB5965CF}" type="parTrans" cxnId="{4D7E1FED-A3E4-49E3-B92E-04A782DFC72D}">
      <dgm:prSet/>
      <dgm:spPr/>
      <dgm:t>
        <a:bodyPr/>
        <a:lstStyle/>
        <a:p>
          <a:endParaRPr lang="en-US"/>
        </a:p>
      </dgm:t>
    </dgm:pt>
    <dgm:pt modelId="{A1A17792-FAAA-4012-9DD2-7B989A7BC9B5}" type="sibTrans" cxnId="{4D7E1FED-A3E4-49E3-B92E-04A782DFC72D}">
      <dgm:prSet/>
      <dgm:spPr/>
      <dgm:t>
        <a:bodyPr/>
        <a:lstStyle/>
        <a:p>
          <a:endParaRPr lang="en-US"/>
        </a:p>
      </dgm:t>
    </dgm:pt>
    <dgm:pt modelId="{B480BFE6-DDB8-4529-B735-0FA3C7013F2B}" type="pres">
      <dgm:prSet presAssocID="{DA52FC7D-FB70-454F-88CA-9E2732619084}" presName="Name0" presStyleCnt="0">
        <dgm:presLayoutVars>
          <dgm:dir/>
          <dgm:resizeHandles val="exact"/>
        </dgm:presLayoutVars>
      </dgm:prSet>
      <dgm:spPr/>
    </dgm:pt>
    <dgm:pt modelId="{68FB0CF1-4AA2-4C51-974B-BE25476755FE}" type="pres">
      <dgm:prSet presAssocID="{DA52FC7D-FB70-454F-88CA-9E2732619084}" presName="arrow" presStyleLbl="bgShp" presStyleIdx="0" presStyleCnt="1" custLinFactNeighborX="0" custLinFactNeighborY="-844"/>
      <dgm:spPr/>
    </dgm:pt>
    <dgm:pt modelId="{62EE2A32-2E2E-4C53-9E7B-4BDB444FF8C1}" type="pres">
      <dgm:prSet presAssocID="{DA52FC7D-FB70-454F-88CA-9E2732619084}" presName="points" presStyleCnt="0"/>
      <dgm:spPr/>
    </dgm:pt>
    <dgm:pt modelId="{137FDD58-9542-42A6-9D4E-DC56F8EA55AF}" type="pres">
      <dgm:prSet presAssocID="{05F29402-2948-4060-A792-6BAAA3790DF7}" presName="compositeA" presStyleCnt="0"/>
      <dgm:spPr/>
    </dgm:pt>
    <dgm:pt modelId="{569F0752-1AED-4846-AE88-861442B58567}" type="pres">
      <dgm:prSet presAssocID="{05F29402-2948-4060-A792-6BAAA3790DF7}" presName="textA" presStyleLbl="revTx" presStyleIdx="0" presStyleCnt="7" custScaleX="278032">
        <dgm:presLayoutVars>
          <dgm:bulletEnabled val="1"/>
        </dgm:presLayoutVars>
      </dgm:prSet>
      <dgm:spPr/>
    </dgm:pt>
    <dgm:pt modelId="{BCB1F6CA-B3AD-4188-9536-5A29FE8DCE39}" type="pres">
      <dgm:prSet presAssocID="{05F29402-2948-4060-A792-6BAAA3790DF7}" presName="circleA" presStyleLbl="node1" presStyleIdx="0" presStyleCnt="7"/>
      <dgm:spPr/>
    </dgm:pt>
    <dgm:pt modelId="{4A74BCAA-B690-4F0E-8323-6653D88CBF96}" type="pres">
      <dgm:prSet presAssocID="{05F29402-2948-4060-A792-6BAAA3790DF7}" presName="spaceA" presStyleCnt="0"/>
      <dgm:spPr/>
    </dgm:pt>
    <dgm:pt modelId="{AAB5E279-13CA-4A91-BDDC-0250189A140D}" type="pres">
      <dgm:prSet presAssocID="{A5F98642-77F1-445B-9AF4-C416523D245D}" presName="space" presStyleCnt="0"/>
      <dgm:spPr/>
    </dgm:pt>
    <dgm:pt modelId="{2E556277-FB8F-419E-8E7C-4F960CC9F2D9}" type="pres">
      <dgm:prSet presAssocID="{D8615EC9-F463-44C8-AFE3-D7194C3A4BD7}" presName="compositeB" presStyleCnt="0"/>
      <dgm:spPr/>
    </dgm:pt>
    <dgm:pt modelId="{4CF85AB7-9ACB-409B-A693-14195493C519}" type="pres">
      <dgm:prSet presAssocID="{D8615EC9-F463-44C8-AFE3-D7194C3A4BD7}" presName="textB" presStyleLbl="revTx" presStyleIdx="1" presStyleCnt="7" custScaleX="253996" custScaleY="75691" custLinFactNeighborX="-2466" custLinFactNeighborY="-3723">
        <dgm:presLayoutVars>
          <dgm:bulletEnabled val="1"/>
        </dgm:presLayoutVars>
      </dgm:prSet>
      <dgm:spPr/>
    </dgm:pt>
    <dgm:pt modelId="{CC014E48-722E-4A3E-9DF7-1437A87E9C5F}" type="pres">
      <dgm:prSet presAssocID="{D8615EC9-F463-44C8-AFE3-D7194C3A4BD7}" presName="circleB" presStyleLbl="node1" presStyleIdx="1" presStyleCnt="7"/>
      <dgm:spPr/>
    </dgm:pt>
    <dgm:pt modelId="{AB8FE633-8EAD-43AA-BACB-E2556B714E6A}" type="pres">
      <dgm:prSet presAssocID="{D8615EC9-F463-44C8-AFE3-D7194C3A4BD7}" presName="spaceB" presStyleCnt="0"/>
      <dgm:spPr/>
    </dgm:pt>
    <dgm:pt modelId="{87F698F3-4B92-407F-B10F-41FF89F91595}" type="pres">
      <dgm:prSet presAssocID="{41A03350-99BB-4698-AE40-3811F5271D23}" presName="space" presStyleCnt="0"/>
      <dgm:spPr/>
    </dgm:pt>
    <dgm:pt modelId="{B8D2EDE1-8C8F-4A8F-9A5C-5CFB22C2055D}" type="pres">
      <dgm:prSet presAssocID="{58D1D163-497C-4628-86D7-0254248E64DB}" presName="compositeA" presStyleCnt="0"/>
      <dgm:spPr/>
    </dgm:pt>
    <dgm:pt modelId="{2DD4DF36-171C-4653-A5E8-36C98ABB7922}" type="pres">
      <dgm:prSet presAssocID="{58D1D163-497C-4628-86D7-0254248E64DB}" presName="textA" presStyleLbl="revTx" presStyleIdx="2" presStyleCnt="7" custScaleX="256450">
        <dgm:presLayoutVars>
          <dgm:bulletEnabled val="1"/>
        </dgm:presLayoutVars>
      </dgm:prSet>
      <dgm:spPr/>
    </dgm:pt>
    <dgm:pt modelId="{DCBBC7DF-75B4-4670-B9B0-323FABCFB7AA}" type="pres">
      <dgm:prSet presAssocID="{58D1D163-497C-4628-86D7-0254248E64DB}" presName="circleA" presStyleLbl="node1" presStyleIdx="2" presStyleCnt="7"/>
      <dgm:spPr/>
    </dgm:pt>
    <dgm:pt modelId="{EA8C6B5D-882A-4F81-9C31-6FA000959ABD}" type="pres">
      <dgm:prSet presAssocID="{58D1D163-497C-4628-86D7-0254248E64DB}" presName="spaceA" presStyleCnt="0"/>
      <dgm:spPr/>
    </dgm:pt>
    <dgm:pt modelId="{D7D98855-88A1-4782-811B-F43D38EA4336}" type="pres">
      <dgm:prSet presAssocID="{7FC1305A-A4E7-4E37-A8E7-848DC6D79064}" presName="space" presStyleCnt="0"/>
      <dgm:spPr/>
    </dgm:pt>
    <dgm:pt modelId="{AE8796DA-19AC-4698-B9DE-63C97D3B012C}" type="pres">
      <dgm:prSet presAssocID="{4EF48107-B069-46C2-9EF0-236435AE0D50}" presName="compositeB" presStyleCnt="0"/>
      <dgm:spPr/>
    </dgm:pt>
    <dgm:pt modelId="{3DB3B91A-F736-45C5-B7B6-F5562FE80E51}" type="pres">
      <dgm:prSet presAssocID="{4EF48107-B069-46C2-9EF0-236435AE0D50}" presName="textB" presStyleLbl="revTx" presStyleIdx="3" presStyleCnt="7" custScaleX="335687">
        <dgm:presLayoutVars>
          <dgm:bulletEnabled val="1"/>
        </dgm:presLayoutVars>
      </dgm:prSet>
      <dgm:spPr/>
    </dgm:pt>
    <dgm:pt modelId="{A53C1DE5-4B0F-42B1-91D0-E32ECA8D6DEE}" type="pres">
      <dgm:prSet presAssocID="{4EF48107-B069-46C2-9EF0-236435AE0D50}" presName="circleB" presStyleLbl="node1" presStyleIdx="3" presStyleCnt="7"/>
      <dgm:spPr/>
    </dgm:pt>
    <dgm:pt modelId="{D826ED60-A9F2-45B7-BE27-D436C82F81EB}" type="pres">
      <dgm:prSet presAssocID="{4EF48107-B069-46C2-9EF0-236435AE0D50}" presName="spaceB" presStyleCnt="0"/>
      <dgm:spPr/>
    </dgm:pt>
    <dgm:pt modelId="{DAE86B94-6F89-4BEF-A6AF-F4FE624EFAD7}" type="pres">
      <dgm:prSet presAssocID="{B1B716C6-F23C-43A4-858B-89A5AFE8AF3E}" presName="space" presStyleCnt="0"/>
      <dgm:spPr/>
    </dgm:pt>
    <dgm:pt modelId="{186D48C3-2C08-4C26-BB9E-C58E47A42653}" type="pres">
      <dgm:prSet presAssocID="{D282D989-2B2C-460A-8344-E90E6F3AC702}" presName="compositeA" presStyleCnt="0"/>
      <dgm:spPr/>
    </dgm:pt>
    <dgm:pt modelId="{2BE9FC12-45D8-4A45-AC1F-F5C226DFB98A}" type="pres">
      <dgm:prSet presAssocID="{D282D989-2B2C-460A-8344-E90E6F3AC702}" presName="textA" presStyleLbl="revTx" presStyleIdx="4" presStyleCnt="7" custScaleX="301321">
        <dgm:presLayoutVars>
          <dgm:bulletEnabled val="1"/>
        </dgm:presLayoutVars>
      </dgm:prSet>
      <dgm:spPr/>
    </dgm:pt>
    <dgm:pt modelId="{1E32E4C3-A0B4-4A65-8325-7C5D3381161B}" type="pres">
      <dgm:prSet presAssocID="{D282D989-2B2C-460A-8344-E90E6F3AC702}" presName="circleA" presStyleLbl="node1" presStyleIdx="4" presStyleCnt="7"/>
      <dgm:spPr/>
    </dgm:pt>
    <dgm:pt modelId="{459E8932-CF0F-48DA-AB6F-FC978B456007}" type="pres">
      <dgm:prSet presAssocID="{D282D989-2B2C-460A-8344-E90E6F3AC702}" presName="spaceA" presStyleCnt="0"/>
      <dgm:spPr/>
    </dgm:pt>
    <dgm:pt modelId="{1764129E-4ABD-4E45-9ED9-E9158D83E87D}" type="pres">
      <dgm:prSet presAssocID="{AB2ED6CE-88EF-4CF4-92DD-B9FA0D306224}" presName="space" presStyleCnt="0"/>
      <dgm:spPr/>
    </dgm:pt>
    <dgm:pt modelId="{604BF370-CC84-4B08-AF1C-2CD44FE63C55}" type="pres">
      <dgm:prSet presAssocID="{CDCB824A-3166-4CB7-96AD-D7D2AAD69B29}" presName="compositeB" presStyleCnt="0"/>
      <dgm:spPr/>
    </dgm:pt>
    <dgm:pt modelId="{BA6E7428-3661-490B-B980-7978D4BFC9C5}" type="pres">
      <dgm:prSet presAssocID="{CDCB824A-3166-4CB7-96AD-D7D2AAD69B29}" presName="textB" presStyleLbl="revTx" presStyleIdx="5" presStyleCnt="7" custScaleX="318648">
        <dgm:presLayoutVars>
          <dgm:bulletEnabled val="1"/>
        </dgm:presLayoutVars>
      </dgm:prSet>
      <dgm:spPr/>
    </dgm:pt>
    <dgm:pt modelId="{A2CDFD6D-F27D-4FC9-A18A-C38D82415D75}" type="pres">
      <dgm:prSet presAssocID="{CDCB824A-3166-4CB7-96AD-D7D2AAD69B29}" presName="circleB" presStyleLbl="node1" presStyleIdx="5" presStyleCnt="7"/>
      <dgm:spPr/>
    </dgm:pt>
    <dgm:pt modelId="{24ACA60C-CF13-4C32-BDC4-477BB36A218F}" type="pres">
      <dgm:prSet presAssocID="{CDCB824A-3166-4CB7-96AD-D7D2AAD69B29}" presName="spaceB" presStyleCnt="0"/>
      <dgm:spPr/>
    </dgm:pt>
    <dgm:pt modelId="{D3AEA95A-9D7C-4D99-AA83-5156E0CCC225}" type="pres">
      <dgm:prSet presAssocID="{4E693EF8-3699-49FE-8447-E0D7E723BB36}" presName="space" presStyleCnt="0"/>
      <dgm:spPr/>
    </dgm:pt>
    <dgm:pt modelId="{B9C466CD-E3C7-47B0-80F4-B83DC5B2CA34}" type="pres">
      <dgm:prSet presAssocID="{AF48FDE6-9DFC-4D6F-BBED-079BA06DD7B9}" presName="compositeA" presStyleCnt="0"/>
      <dgm:spPr/>
    </dgm:pt>
    <dgm:pt modelId="{978B3972-CD6B-428B-BB2B-2778722F23DE}" type="pres">
      <dgm:prSet presAssocID="{AF48FDE6-9DFC-4D6F-BBED-079BA06DD7B9}" presName="textA" presStyleLbl="revTx" presStyleIdx="6" presStyleCnt="7" custScaleX="312016">
        <dgm:presLayoutVars>
          <dgm:bulletEnabled val="1"/>
        </dgm:presLayoutVars>
      </dgm:prSet>
      <dgm:spPr/>
    </dgm:pt>
    <dgm:pt modelId="{8CE145B9-41D6-4E27-9166-D4FDAFF1E6C2}" type="pres">
      <dgm:prSet presAssocID="{AF48FDE6-9DFC-4D6F-BBED-079BA06DD7B9}" presName="circleA" presStyleLbl="node1" presStyleIdx="6" presStyleCnt="7"/>
      <dgm:spPr/>
    </dgm:pt>
    <dgm:pt modelId="{415AEE43-2949-440B-BB9D-9BB406E6933D}" type="pres">
      <dgm:prSet presAssocID="{AF48FDE6-9DFC-4D6F-BBED-079BA06DD7B9}" presName="spaceA" presStyleCnt="0"/>
      <dgm:spPr/>
    </dgm:pt>
  </dgm:ptLst>
  <dgm:cxnLst>
    <dgm:cxn modelId="{F540520A-0FCC-41C4-BA6E-4432912C2B2A}" type="presOf" srcId="{D8615EC9-F463-44C8-AFE3-D7194C3A4BD7}" destId="{4CF85AB7-9ACB-409B-A693-14195493C519}" srcOrd="0" destOrd="0" presId="urn:microsoft.com/office/officeart/2005/8/layout/hProcess11"/>
    <dgm:cxn modelId="{C4554A25-E697-4D7B-9D97-870E4F4DA4BC}" srcId="{DA52FC7D-FB70-454F-88CA-9E2732619084}" destId="{D282D989-2B2C-460A-8344-E90E6F3AC702}" srcOrd="4" destOrd="0" parTransId="{32A2632E-76A8-4105-BEC3-DA98443B4359}" sibTransId="{AB2ED6CE-88EF-4CF4-92DD-B9FA0D306224}"/>
    <dgm:cxn modelId="{60CB5340-6B15-4968-8B91-F3285ED5A753}" type="presOf" srcId="{DA52FC7D-FB70-454F-88CA-9E2732619084}" destId="{B480BFE6-DDB8-4529-B735-0FA3C7013F2B}" srcOrd="0" destOrd="0" presId="urn:microsoft.com/office/officeart/2005/8/layout/hProcess11"/>
    <dgm:cxn modelId="{4DDF985A-22D1-45A2-8855-9BA1BE02394E}" srcId="{DA52FC7D-FB70-454F-88CA-9E2732619084}" destId="{D8615EC9-F463-44C8-AFE3-D7194C3A4BD7}" srcOrd="1" destOrd="0" parTransId="{83C1C9B1-6A69-41CE-9A12-4E02B831AAA0}" sibTransId="{41A03350-99BB-4698-AE40-3811F5271D23}"/>
    <dgm:cxn modelId="{BF564482-B61D-48FD-8E54-E20E0E669686}" srcId="{DA52FC7D-FB70-454F-88CA-9E2732619084}" destId="{05F29402-2948-4060-A792-6BAAA3790DF7}" srcOrd="0" destOrd="0" parTransId="{980C26AF-6637-47D0-AF04-AF724C5721EA}" sibTransId="{A5F98642-77F1-445B-9AF4-C416523D245D}"/>
    <dgm:cxn modelId="{BE0B8286-F416-485A-80EB-5D386FB6A559}" type="presOf" srcId="{AF48FDE6-9DFC-4D6F-BBED-079BA06DD7B9}" destId="{978B3972-CD6B-428B-BB2B-2778722F23DE}" srcOrd="0" destOrd="0" presId="urn:microsoft.com/office/officeart/2005/8/layout/hProcess11"/>
    <dgm:cxn modelId="{3C5E9190-28E1-48E4-85BD-DBDB5CBBFCBF}" type="presOf" srcId="{58D1D163-497C-4628-86D7-0254248E64DB}" destId="{2DD4DF36-171C-4653-A5E8-36C98ABB7922}" srcOrd="0" destOrd="0" presId="urn:microsoft.com/office/officeart/2005/8/layout/hProcess11"/>
    <dgm:cxn modelId="{E11BA69E-E800-4D71-A79D-FB886848124B}" type="presOf" srcId="{4EF48107-B069-46C2-9EF0-236435AE0D50}" destId="{3DB3B91A-F736-45C5-B7B6-F5562FE80E51}" srcOrd="0" destOrd="0" presId="urn:microsoft.com/office/officeart/2005/8/layout/hProcess11"/>
    <dgm:cxn modelId="{9C6C1DAE-5B7E-47AD-96A4-D6BB91386071}" type="presOf" srcId="{D282D989-2B2C-460A-8344-E90E6F3AC702}" destId="{2BE9FC12-45D8-4A45-AC1F-F5C226DFB98A}" srcOrd="0" destOrd="0" presId="urn:microsoft.com/office/officeart/2005/8/layout/hProcess11"/>
    <dgm:cxn modelId="{30F4C4AE-CBB8-4E88-B248-ED050FFBA46C}" srcId="{DA52FC7D-FB70-454F-88CA-9E2732619084}" destId="{4EF48107-B069-46C2-9EF0-236435AE0D50}" srcOrd="3" destOrd="0" parTransId="{277EA0C2-8389-4949-820D-251936720036}" sibTransId="{B1B716C6-F23C-43A4-858B-89A5AFE8AF3E}"/>
    <dgm:cxn modelId="{C67F4FBA-0E72-4BF1-A5B3-CD8BF34C7BEF}" srcId="{DA52FC7D-FB70-454F-88CA-9E2732619084}" destId="{CDCB824A-3166-4CB7-96AD-D7D2AAD69B29}" srcOrd="5" destOrd="0" parTransId="{ADB2A2C5-CE84-4D1D-BB11-C705406830C1}" sibTransId="{4E693EF8-3699-49FE-8447-E0D7E723BB36}"/>
    <dgm:cxn modelId="{568955DE-BA1B-4A96-8A17-9170E9FAB4C5}" type="presOf" srcId="{05F29402-2948-4060-A792-6BAAA3790DF7}" destId="{569F0752-1AED-4846-AE88-861442B58567}" srcOrd="0" destOrd="0" presId="urn:microsoft.com/office/officeart/2005/8/layout/hProcess11"/>
    <dgm:cxn modelId="{CCF83DE9-F37B-4315-BE17-53110F163B24}" srcId="{DA52FC7D-FB70-454F-88CA-9E2732619084}" destId="{58D1D163-497C-4628-86D7-0254248E64DB}" srcOrd="2" destOrd="0" parTransId="{67ED74BA-54D1-4228-8E49-6972A2FD3680}" sibTransId="{7FC1305A-A4E7-4E37-A8E7-848DC6D79064}"/>
    <dgm:cxn modelId="{4D7E1FED-A3E4-49E3-B92E-04A782DFC72D}" srcId="{DA52FC7D-FB70-454F-88CA-9E2732619084}" destId="{AF48FDE6-9DFC-4D6F-BBED-079BA06DD7B9}" srcOrd="6" destOrd="0" parTransId="{154D37D9-625D-496C-9CDB-443BAB5965CF}" sibTransId="{A1A17792-FAAA-4012-9DD2-7B989A7BC9B5}"/>
    <dgm:cxn modelId="{735697F7-3637-4032-9C1F-8B5689C654E1}" type="presOf" srcId="{CDCB824A-3166-4CB7-96AD-D7D2AAD69B29}" destId="{BA6E7428-3661-490B-B980-7978D4BFC9C5}" srcOrd="0" destOrd="0" presId="urn:microsoft.com/office/officeart/2005/8/layout/hProcess11"/>
    <dgm:cxn modelId="{6FAA77C1-4204-4F95-B6FB-AF3C73C9CB76}" type="presParOf" srcId="{B480BFE6-DDB8-4529-B735-0FA3C7013F2B}" destId="{68FB0CF1-4AA2-4C51-974B-BE25476755FE}" srcOrd="0" destOrd="0" presId="urn:microsoft.com/office/officeart/2005/8/layout/hProcess11"/>
    <dgm:cxn modelId="{9DC8ACB8-1EFB-4B86-9337-339048E81E02}" type="presParOf" srcId="{B480BFE6-DDB8-4529-B735-0FA3C7013F2B}" destId="{62EE2A32-2E2E-4C53-9E7B-4BDB444FF8C1}" srcOrd="1" destOrd="0" presId="urn:microsoft.com/office/officeart/2005/8/layout/hProcess11"/>
    <dgm:cxn modelId="{E98E264C-C096-4A0A-AA99-5DB396106465}" type="presParOf" srcId="{62EE2A32-2E2E-4C53-9E7B-4BDB444FF8C1}" destId="{137FDD58-9542-42A6-9D4E-DC56F8EA55AF}" srcOrd="0" destOrd="0" presId="urn:microsoft.com/office/officeart/2005/8/layout/hProcess11"/>
    <dgm:cxn modelId="{190AD70C-449B-47F9-B966-4BF46DACEB03}" type="presParOf" srcId="{137FDD58-9542-42A6-9D4E-DC56F8EA55AF}" destId="{569F0752-1AED-4846-AE88-861442B58567}" srcOrd="0" destOrd="0" presId="urn:microsoft.com/office/officeart/2005/8/layout/hProcess11"/>
    <dgm:cxn modelId="{109AD90B-C288-44BC-A09C-1898BD488D3A}" type="presParOf" srcId="{137FDD58-9542-42A6-9D4E-DC56F8EA55AF}" destId="{BCB1F6CA-B3AD-4188-9536-5A29FE8DCE39}" srcOrd="1" destOrd="0" presId="urn:microsoft.com/office/officeart/2005/8/layout/hProcess11"/>
    <dgm:cxn modelId="{6835C19C-9D9B-421F-A049-8795555194CB}" type="presParOf" srcId="{137FDD58-9542-42A6-9D4E-DC56F8EA55AF}" destId="{4A74BCAA-B690-4F0E-8323-6653D88CBF96}" srcOrd="2" destOrd="0" presId="urn:microsoft.com/office/officeart/2005/8/layout/hProcess11"/>
    <dgm:cxn modelId="{D2652BE3-0C94-4A35-A5E2-C031AF68F27C}" type="presParOf" srcId="{62EE2A32-2E2E-4C53-9E7B-4BDB444FF8C1}" destId="{AAB5E279-13CA-4A91-BDDC-0250189A140D}" srcOrd="1" destOrd="0" presId="urn:microsoft.com/office/officeart/2005/8/layout/hProcess11"/>
    <dgm:cxn modelId="{DBDF511E-8E39-4753-BB93-A95940643A47}" type="presParOf" srcId="{62EE2A32-2E2E-4C53-9E7B-4BDB444FF8C1}" destId="{2E556277-FB8F-419E-8E7C-4F960CC9F2D9}" srcOrd="2" destOrd="0" presId="urn:microsoft.com/office/officeart/2005/8/layout/hProcess11"/>
    <dgm:cxn modelId="{3282C27A-F5C4-418F-88F7-D8A6F8D2C0A8}" type="presParOf" srcId="{2E556277-FB8F-419E-8E7C-4F960CC9F2D9}" destId="{4CF85AB7-9ACB-409B-A693-14195493C519}" srcOrd="0" destOrd="0" presId="urn:microsoft.com/office/officeart/2005/8/layout/hProcess11"/>
    <dgm:cxn modelId="{B7FA028E-8AC7-49F3-9632-6B4BA9ACB8F2}" type="presParOf" srcId="{2E556277-FB8F-419E-8E7C-4F960CC9F2D9}" destId="{CC014E48-722E-4A3E-9DF7-1437A87E9C5F}" srcOrd="1" destOrd="0" presId="urn:microsoft.com/office/officeart/2005/8/layout/hProcess11"/>
    <dgm:cxn modelId="{E4EDC6BF-84FF-45B6-8E20-E036A5782049}" type="presParOf" srcId="{2E556277-FB8F-419E-8E7C-4F960CC9F2D9}" destId="{AB8FE633-8EAD-43AA-BACB-E2556B714E6A}" srcOrd="2" destOrd="0" presId="urn:microsoft.com/office/officeart/2005/8/layout/hProcess11"/>
    <dgm:cxn modelId="{355B6B6E-AC2B-4C17-AE13-DAE90B45B7D7}" type="presParOf" srcId="{62EE2A32-2E2E-4C53-9E7B-4BDB444FF8C1}" destId="{87F698F3-4B92-407F-B10F-41FF89F91595}" srcOrd="3" destOrd="0" presId="urn:microsoft.com/office/officeart/2005/8/layout/hProcess11"/>
    <dgm:cxn modelId="{9F48F47F-D836-4F1E-A8E4-388AF2CE57AC}" type="presParOf" srcId="{62EE2A32-2E2E-4C53-9E7B-4BDB444FF8C1}" destId="{B8D2EDE1-8C8F-4A8F-9A5C-5CFB22C2055D}" srcOrd="4" destOrd="0" presId="urn:microsoft.com/office/officeart/2005/8/layout/hProcess11"/>
    <dgm:cxn modelId="{8A9604FE-D700-4BD2-B14C-58567BC4D8A7}" type="presParOf" srcId="{B8D2EDE1-8C8F-4A8F-9A5C-5CFB22C2055D}" destId="{2DD4DF36-171C-4653-A5E8-36C98ABB7922}" srcOrd="0" destOrd="0" presId="urn:microsoft.com/office/officeart/2005/8/layout/hProcess11"/>
    <dgm:cxn modelId="{AF7E3FE8-3645-4558-BB00-E8E7F79A1FEF}" type="presParOf" srcId="{B8D2EDE1-8C8F-4A8F-9A5C-5CFB22C2055D}" destId="{DCBBC7DF-75B4-4670-B9B0-323FABCFB7AA}" srcOrd="1" destOrd="0" presId="urn:microsoft.com/office/officeart/2005/8/layout/hProcess11"/>
    <dgm:cxn modelId="{F940F0D9-FCB8-4B31-A4D9-C36330D3D697}" type="presParOf" srcId="{B8D2EDE1-8C8F-4A8F-9A5C-5CFB22C2055D}" destId="{EA8C6B5D-882A-4F81-9C31-6FA000959ABD}" srcOrd="2" destOrd="0" presId="urn:microsoft.com/office/officeart/2005/8/layout/hProcess11"/>
    <dgm:cxn modelId="{652B45F0-37FF-40A0-8F61-6A14EFAE3420}" type="presParOf" srcId="{62EE2A32-2E2E-4C53-9E7B-4BDB444FF8C1}" destId="{D7D98855-88A1-4782-811B-F43D38EA4336}" srcOrd="5" destOrd="0" presId="urn:microsoft.com/office/officeart/2005/8/layout/hProcess11"/>
    <dgm:cxn modelId="{D2FF6E8D-4582-4DB8-9CB8-19C83A0F22CD}" type="presParOf" srcId="{62EE2A32-2E2E-4C53-9E7B-4BDB444FF8C1}" destId="{AE8796DA-19AC-4698-B9DE-63C97D3B012C}" srcOrd="6" destOrd="0" presId="urn:microsoft.com/office/officeart/2005/8/layout/hProcess11"/>
    <dgm:cxn modelId="{8DFEFB52-A988-4C7F-A4A1-2CA852C3E7EC}" type="presParOf" srcId="{AE8796DA-19AC-4698-B9DE-63C97D3B012C}" destId="{3DB3B91A-F736-45C5-B7B6-F5562FE80E51}" srcOrd="0" destOrd="0" presId="urn:microsoft.com/office/officeart/2005/8/layout/hProcess11"/>
    <dgm:cxn modelId="{17740F56-6F89-4B6C-9ED1-699684AC077A}" type="presParOf" srcId="{AE8796DA-19AC-4698-B9DE-63C97D3B012C}" destId="{A53C1DE5-4B0F-42B1-91D0-E32ECA8D6DEE}" srcOrd="1" destOrd="0" presId="urn:microsoft.com/office/officeart/2005/8/layout/hProcess11"/>
    <dgm:cxn modelId="{57522792-9767-4B2C-83F7-B814B9F44CBD}" type="presParOf" srcId="{AE8796DA-19AC-4698-B9DE-63C97D3B012C}" destId="{D826ED60-A9F2-45B7-BE27-D436C82F81EB}" srcOrd="2" destOrd="0" presId="urn:microsoft.com/office/officeart/2005/8/layout/hProcess11"/>
    <dgm:cxn modelId="{A55F4021-83AD-4934-A3DD-8C0887EC77F9}" type="presParOf" srcId="{62EE2A32-2E2E-4C53-9E7B-4BDB444FF8C1}" destId="{DAE86B94-6F89-4BEF-A6AF-F4FE624EFAD7}" srcOrd="7" destOrd="0" presId="urn:microsoft.com/office/officeart/2005/8/layout/hProcess11"/>
    <dgm:cxn modelId="{E4AD6FEC-19C9-43D0-AB1B-5C2C904CABCA}" type="presParOf" srcId="{62EE2A32-2E2E-4C53-9E7B-4BDB444FF8C1}" destId="{186D48C3-2C08-4C26-BB9E-C58E47A42653}" srcOrd="8" destOrd="0" presId="urn:microsoft.com/office/officeart/2005/8/layout/hProcess11"/>
    <dgm:cxn modelId="{50CF8E76-2598-4FF1-9A97-FBE637F6141D}" type="presParOf" srcId="{186D48C3-2C08-4C26-BB9E-C58E47A42653}" destId="{2BE9FC12-45D8-4A45-AC1F-F5C226DFB98A}" srcOrd="0" destOrd="0" presId="urn:microsoft.com/office/officeart/2005/8/layout/hProcess11"/>
    <dgm:cxn modelId="{468A84B1-6C9D-484F-A370-498CE8B49263}" type="presParOf" srcId="{186D48C3-2C08-4C26-BB9E-C58E47A42653}" destId="{1E32E4C3-A0B4-4A65-8325-7C5D3381161B}" srcOrd="1" destOrd="0" presId="urn:microsoft.com/office/officeart/2005/8/layout/hProcess11"/>
    <dgm:cxn modelId="{BEC47554-6E38-4EF4-B141-C7D9D0FC194B}" type="presParOf" srcId="{186D48C3-2C08-4C26-BB9E-C58E47A42653}" destId="{459E8932-CF0F-48DA-AB6F-FC978B456007}" srcOrd="2" destOrd="0" presId="urn:microsoft.com/office/officeart/2005/8/layout/hProcess11"/>
    <dgm:cxn modelId="{18778826-5C47-4EC5-A3C8-1B4E2858ED1D}" type="presParOf" srcId="{62EE2A32-2E2E-4C53-9E7B-4BDB444FF8C1}" destId="{1764129E-4ABD-4E45-9ED9-E9158D83E87D}" srcOrd="9" destOrd="0" presId="urn:microsoft.com/office/officeart/2005/8/layout/hProcess11"/>
    <dgm:cxn modelId="{9224C84A-0A56-4DEC-AEFF-5C279B7A5C4B}" type="presParOf" srcId="{62EE2A32-2E2E-4C53-9E7B-4BDB444FF8C1}" destId="{604BF370-CC84-4B08-AF1C-2CD44FE63C55}" srcOrd="10" destOrd="0" presId="urn:microsoft.com/office/officeart/2005/8/layout/hProcess11"/>
    <dgm:cxn modelId="{35DDAD50-B54A-490D-8BE9-0EE0D15920FF}" type="presParOf" srcId="{604BF370-CC84-4B08-AF1C-2CD44FE63C55}" destId="{BA6E7428-3661-490B-B980-7978D4BFC9C5}" srcOrd="0" destOrd="0" presId="urn:microsoft.com/office/officeart/2005/8/layout/hProcess11"/>
    <dgm:cxn modelId="{DBE105B6-A601-4BEE-B9B9-5140FF2F6FDE}" type="presParOf" srcId="{604BF370-CC84-4B08-AF1C-2CD44FE63C55}" destId="{A2CDFD6D-F27D-4FC9-A18A-C38D82415D75}" srcOrd="1" destOrd="0" presId="urn:microsoft.com/office/officeart/2005/8/layout/hProcess11"/>
    <dgm:cxn modelId="{90A9DADE-EF37-483A-95BD-2DEEA98453DF}" type="presParOf" srcId="{604BF370-CC84-4B08-AF1C-2CD44FE63C55}" destId="{24ACA60C-CF13-4C32-BDC4-477BB36A218F}" srcOrd="2" destOrd="0" presId="urn:microsoft.com/office/officeart/2005/8/layout/hProcess11"/>
    <dgm:cxn modelId="{CAF30381-67F2-4684-AC88-82F9C3F0D725}" type="presParOf" srcId="{62EE2A32-2E2E-4C53-9E7B-4BDB444FF8C1}" destId="{D3AEA95A-9D7C-4D99-AA83-5156E0CCC225}" srcOrd="11" destOrd="0" presId="urn:microsoft.com/office/officeart/2005/8/layout/hProcess11"/>
    <dgm:cxn modelId="{ED938914-579F-4B17-9C2A-2E4FBCE97CB6}" type="presParOf" srcId="{62EE2A32-2E2E-4C53-9E7B-4BDB444FF8C1}" destId="{B9C466CD-E3C7-47B0-80F4-B83DC5B2CA34}" srcOrd="12" destOrd="0" presId="urn:microsoft.com/office/officeart/2005/8/layout/hProcess11"/>
    <dgm:cxn modelId="{AE7D1CB5-44F3-4B9E-9A7D-2DABA482672E}" type="presParOf" srcId="{B9C466CD-E3C7-47B0-80F4-B83DC5B2CA34}" destId="{978B3972-CD6B-428B-BB2B-2778722F23DE}" srcOrd="0" destOrd="0" presId="urn:microsoft.com/office/officeart/2005/8/layout/hProcess11"/>
    <dgm:cxn modelId="{1952029E-E864-44C6-920A-971345777945}" type="presParOf" srcId="{B9C466CD-E3C7-47B0-80F4-B83DC5B2CA34}" destId="{8CE145B9-41D6-4E27-9166-D4FDAFF1E6C2}" srcOrd="1" destOrd="0" presId="urn:microsoft.com/office/officeart/2005/8/layout/hProcess11"/>
    <dgm:cxn modelId="{4E035C61-7DD0-4A8E-B662-95F50AE93BFA}" type="presParOf" srcId="{B9C466CD-E3C7-47B0-80F4-B83DC5B2CA34}" destId="{415AEE43-2949-440B-BB9D-9BB406E6933D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F47832-2CB8-4D44-88F3-FA0D2406505C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57D4195-C563-4C73-876B-9AD25FA7AA71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/>
          <a:r>
            <a:rPr lang="en-US" sz="4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Who are Nurse </a:t>
          </a:r>
          <a:r>
            <a:rPr lang="en-US" sz="4800" b="1" baseline="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Managers</a:t>
          </a:r>
          <a:r>
            <a:rPr lang="en-US" sz="4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 &amp; What do they do?</a:t>
          </a:r>
        </a:p>
      </dgm:t>
    </dgm:pt>
    <dgm:pt modelId="{22F65D82-628C-4F3C-A512-72ED6E9176C2}" type="parTrans" cxnId="{0F31680A-8CE8-4C2C-907F-81810803F201}">
      <dgm:prSet/>
      <dgm:spPr/>
      <dgm:t>
        <a:bodyPr/>
        <a:lstStyle/>
        <a:p>
          <a:endParaRPr lang="en-US"/>
        </a:p>
      </dgm:t>
    </dgm:pt>
    <dgm:pt modelId="{4F1A983F-A6D9-4379-9D80-78E077F9AB8A}" type="sibTrans" cxnId="{0F31680A-8CE8-4C2C-907F-81810803F201}">
      <dgm:prSet/>
      <dgm:spPr/>
      <dgm:t>
        <a:bodyPr/>
        <a:lstStyle/>
        <a:p>
          <a:endParaRPr lang="en-US"/>
        </a:p>
      </dgm:t>
    </dgm:pt>
    <dgm:pt modelId="{6A159561-24E5-4CD0-9115-A5B1CEB0897E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/>
          <a:r>
            <a:rPr lang="en-US" sz="4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Serve as Change Agents </a:t>
          </a:r>
        </a:p>
      </dgm:t>
    </dgm:pt>
    <dgm:pt modelId="{A6246362-DBAF-4D88-9917-062EA1C10BD9}" type="parTrans" cxnId="{9757F97E-32D9-45D3-83C1-EA4C35A587F9}">
      <dgm:prSet/>
      <dgm:spPr/>
      <dgm:t>
        <a:bodyPr/>
        <a:lstStyle/>
        <a:p>
          <a:endParaRPr lang="en-US"/>
        </a:p>
      </dgm:t>
    </dgm:pt>
    <dgm:pt modelId="{D8CF2200-FBBA-4CEB-B241-217737696A3E}" type="sibTrans" cxnId="{9757F97E-32D9-45D3-83C1-EA4C35A587F9}">
      <dgm:prSet/>
      <dgm:spPr/>
      <dgm:t>
        <a:bodyPr/>
        <a:lstStyle/>
        <a:p>
          <a:endParaRPr lang="en-US"/>
        </a:p>
      </dgm:t>
    </dgm:pt>
    <dgm:pt modelId="{8A3B5FE1-B97C-4072-AB1C-46116A035FA7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/>
          <a:r>
            <a:rPr lang="en-US" sz="4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Mentor, Lead, Coach</a:t>
          </a:r>
        </a:p>
      </dgm:t>
    </dgm:pt>
    <dgm:pt modelId="{BA02D75A-66DA-470F-B708-5EE1B4D43C8A}" type="parTrans" cxnId="{F048CCB7-6688-4E68-90F8-1EDB9CE96EEE}">
      <dgm:prSet/>
      <dgm:spPr/>
      <dgm:t>
        <a:bodyPr/>
        <a:lstStyle/>
        <a:p>
          <a:endParaRPr lang="en-US"/>
        </a:p>
      </dgm:t>
    </dgm:pt>
    <dgm:pt modelId="{63E70928-305B-4619-8D47-D2C47F4C7CDD}" type="sibTrans" cxnId="{F048CCB7-6688-4E68-90F8-1EDB9CE96EEE}">
      <dgm:prSet/>
      <dgm:spPr/>
      <dgm:t>
        <a:bodyPr/>
        <a:lstStyle/>
        <a:p>
          <a:endParaRPr lang="en-US"/>
        </a:p>
      </dgm:t>
    </dgm:pt>
    <dgm:pt modelId="{3D917715-1890-4E62-A9EE-CF46FBC89E1C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/>
          <a:r>
            <a:rPr lang="en-US" sz="4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Oversee unit-based operations</a:t>
          </a:r>
        </a:p>
      </dgm:t>
    </dgm:pt>
    <dgm:pt modelId="{B84505BE-53B0-41A5-AB9B-C2E7D5C89CE1}" type="parTrans" cxnId="{E587C0A8-36D5-4E6B-9D78-AB71C189A4A5}">
      <dgm:prSet/>
      <dgm:spPr/>
      <dgm:t>
        <a:bodyPr/>
        <a:lstStyle/>
        <a:p>
          <a:endParaRPr lang="en-US"/>
        </a:p>
      </dgm:t>
    </dgm:pt>
    <dgm:pt modelId="{2CCE5877-AF0A-48AC-BCBC-07A934F6ED50}" type="sibTrans" cxnId="{E587C0A8-36D5-4E6B-9D78-AB71C189A4A5}">
      <dgm:prSet/>
      <dgm:spPr/>
      <dgm:t>
        <a:bodyPr/>
        <a:lstStyle/>
        <a:p>
          <a:endParaRPr lang="en-US"/>
        </a:p>
      </dgm:t>
    </dgm:pt>
    <dgm:pt modelId="{30F6CA66-33B7-486A-8C1A-FCA74DF93289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/>
          <a:r>
            <a:rPr lang="en-US" sz="4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Personify role of nurse and leader </a:t>
          </a:r>
        </a:p>
      </dgm:t>
    </dgm:pt>
    <dgm:pt modelId="{6BB44A12-5675-49DA-BBD2-25FF81B45CDB}" type="parTrans" cxnId="{E6FC4996-4FFC-4F7F-A4F9-057C970FAB96}">
      <dgm:prSet/>
      <dgm:spPr/>
      <dgm:t>
        <a:bodyPr/>
        <a:lstStyle/>
        <a:p>
          <a:endParaRPr lang="en-US"/>
        </a:p>
      </dgm:t>
    </dgm:pt>
    <dgm:pt modelId="{6C214C63-173C-4AA3-8838-6833833713AE}" type="sibTrans" cxnId="{E6FC4996-4FFC-4F7F-A4F9-057C970FAB96}">
      <dgm:prSet/>
      <dgm:spPr/>
      <dgm:t>
        <a:bodyPr/>
        <a:lstStyle/>
        <a:p>
          <a:endParaRPr lang="en-US"/>
        </a:p>
      </dgm:t>
    </dgm:pt>
    <dgm:pt modelId="{AFB5DA2E-81F9-4BB0-9DC9-CA88E4A7A934}" type="pres">
      <dgm:prSet presAssocID="{14F47832-2CB8-4D44-88F3-FA0D2406505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E190F05-BC95-470F-B6A2-0DA88057C700}" type="pres">
      <dgm:prSet presAssocID="{F57D4195-C563-4C73-876B-9AD25FA7AA71}" presName="root" presStyleCnt="0"/>
      <dgm:spPr/>
    </dgm:pt>
    <dgm:pt modelId="{7655536C-41BA-4DD2-B66F-71FEA73879B4}" type="pres">
      <dgm:prSet presAssocID="{F57D4195-C563-4C73-876B-9AD25FA7AA71}" presName="rootComposite" presStyleCnt="0"/>
      <dgm:spPr/>
    </dgm:pt>
    <dgm:pt modelId="{106023B5-FCBE-4DF7-924B-C0B44728DC1B}" type="pres">
      <dgm:prSet presAssocID="{F57D4195-C563-4C73-876B-9AD25FA7AA71}" presName="rootText" presStyleLbl="node1" presStyleIdx="0" presStyleCnt="1"/>
      <dgm:spPr/>
    </dgm:pt>
    <dgm:pt modelId="{07619188-DF52-4A83-9528-ACDD12F36523}" type="pres">
      <dgm:prSet presAssocID="{F57D4195-C563-4C73-876B-9AD25FA7AA71}" presName="rootConnector" presStyleLbl="node1" presStyleIdx="0" presStyleCnt="1"/>
      <dgm:spPr/>
    </dgm:pt>
    <dgm:pt modelId="{6416C877-FD2C-48FE-A19C-25CFE2D1DBC3}" type="pres">
      <dgm:prSet presAssocID="{F57D4195-C563-4C73-876B-9AD25FA7AA71}" presName="childShape" presStyleCnt="0"/>
      <dgm:spPr/>
    </dgm:pt>
    <dgm:pt modelId="{17A96B9B-14C6-4966-9146-FFDD5FF2942A}" type="pres">
      <dgm:prSet presAssocID="{6BB44A12-5675-49DA-BBD2-25FF81B45CDB}" presName="Name13" presStyleLbl="parChTrans1D2" presStyleIdx="0" presStyleCnt="4"/>
      <dgm:spPr/>
    </dgm:pt>
    <dgm:pt modelId="{FB3A6CAD-A38B-4CD5-BA92-32D8FBF1AC25}" type="pres">
      <dgm:prSet presAssocID="{30F6CA66-33B7-486A-8C1A-FCA74DF93289}" presName="childText" presStyleLbl="bgAcc1" presStyleIdx="0" presStyleCnt="4">
        <dgm:presLayoutVars>
          <dgm:bulletEnabled val="1"/>
        </dgm:presLayoutVars>
      </dgm:prSet>
      <dgm:spPr/>
    </dgm:pt>
    <dgm:pt modelId="{176C3447-D66F-478A-9716-BF43CAC3CB21}" type="pres">
      <dgm:prSet presAssocID="{A6246362-DBAF-4D88-9917-062EA1C10BD9}" presName="Name13" presStyleLbl="parChTrans1D2" presStyleIdx="1" presStyleCnt="4"/>
      <dgm:spPr/>
    </dgm:pt>
    <dgm:pt modelId="{E838A824-BF63-4C5A-A97D-1D122633619A}" type="pres">
      <dgm:prSet presAssocID="{6A159561-24E5-4CD0-9115-A5B1CEB0897E}" presName="childText" presStyleLbl="bgAcc1" presStyleIdx="1" presStyleCnt="4">
        <dgm:presLayoutVars>
          <dgm:bulletEnabled val="1"/>
        </dgm:presLayoutVars>
      </dgm:prSet>
      <dgm:spPr/>
    </dgm:pt>
    <dgm:pt modelId="{243FFBCD-3762-4398-98D3-186CC5A4160E}" type="pres">
      <dgm:prSet presAssocID="{BA02D75A-66DA-470F-B708-5EE1B4D43C8A}" presName="Name13" presStyleLbl="parChTrans1D2" presStyleIdx="2" presStyleCnt="4"/>
      <dgm:spPr/>
    </dgm:pt>
    <dgm:pt modelId="{92A68B38-A7BE-444F-B21D-54147E5AE993}" type="pres">
      <dgm:prSet presAssocID="{8A3B5FE1-B97C-4072-AB1C-46116A035FA7}" presName="childText" presStyleLbl="bgAcc1" presStyleIdx="2" presStyleCnt="4">
        <dgm:presLayoutVars>
          <dgm:bulletEnabled val="1"/>
        </dgm:presLayoutVars>
      </dgm:prSet>
      <dgm:spPr/>
    </dgm:pt>
    <dgm:pt modelId="{2253ED6E-C8E4-4A17-9BD6-1D861A4DF100}" type="pres">
      <dgm:prSet presAssocID="{B84505BE-53B0-41A5-AB9B-C2E7D5C89CE1}" presName="Name13" presStyleLbl="parChTrans1D2" presStyleIdx="3" presStyleCnt="4"/>
      <dgm:spPr/>
    </dgm:pt>
    <dgm:pt modelId="{2D6AD358-386F-4C50-ACC3-830624E8752A}" type="pres">
      <dgm:prSet presAssocID="{3D917715-1890-4E62-A9EE-CF46FBC89E1C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0F31680A-8CE8-4C2C-907F-81810803F201}" srcId="{14F47832-2CB8-4D44-88F3-FA0D2406505C}" destId="{F57D4195-C563-4C73-876B-9AD25FA7AA71}" srcOrd="0" destOrd="0" parTransId="{22F65D82-628C-4F3C-A512-72ED6E9176C2}" sibTransId="{4F1A983F-A6D9-4379-9D80-78E077F9AB8A}"/>
    <dgm:cxn modelId="{550DD50E-AFC9-4B7B-9901-3A590AFFEA3C}" type="presOf" srcId="{30F6CA66-33B7-486A-8C1A-FCA74DF93289}" destId="{FB3A6CAD-A38B-4CD5-BA92-32D8FBF1AC25}" srcOrd="0" destOrd="0" presId="urn:microsoft.com/office/officeart/2005/8/layout/hierarchy3"/>
    <dgm:cxn modelId="{D979AE27-4CFC-4BD5-BE47-42723AF38E76}" type="presOf" srcId="{3D917715-1890-4E62-A9EE-CF46FBC89E1C}" destId="{2D6AD358-386F-4C50-ACC3-830624E8752A}" srcOrd="0" destOrd="0" presId="urn:microsoft.com/office/officeart/2005/8/layout/hierarchy3"/>
    <dgm:cxn modelId="{3E176A35-ABE9-445D-9332-28395BD52733}" type="presOf" srcId="{A6246362-DBAF-4D88-9917-062EA1C10BD9}" destId="{176C3447-D66F-478A-9716-BF43CAC3CB21}" srcOrd="0" destOrd="0" presId="urn:microsoft.com/office/officeart/2005/8/layout/hierarchy3"/>
    <dgm:cxn modelId="{D23A0E60-23DC-4916-98E6-8A74304E2C6C}" type="presOf" srcId="{14F47832-2CB8-4D44-88F3-FA0D2406505C}" destId="{AFB5DA2E-81F9-4BB0-9DC9-CA88E4A7A934}" srcOrd="0" destOrd="0" presId="urn:microsoft.com/office/officeart/2005/8/layout/hierarchy3"/>
    <dgm:cxn modelId="{899A1646-C754-4BA4-95DD-F227A01DE861}" type="presOf" srcId="{8A3B5FE1-B97C-4072-AB1C-46116A035FA7}" destId="{92A68B38-A7BE-444F-B21D-54147E5AE993}" srcOrd="0" destOrd="0" presId="urn:microsoft.com/office/officeart/2005/8/layout/hierarchy3"/>
    <dgm:cxn modelId="{37065E78-BB63-4B06-A35A-0ED0C47ACA46}" type="presOf" srcId="{F57D4195-C563-4C73-876B-9AD25FA7AA71}" destId="{106023B5-FCBE-4DF7-924B-C0B44728DC1B}" srcOrd="0" destOrd="0" presId="urn:microsoft.com/office/officeart/2005/8/layout/hierarchy3"/>
    <dgm:cxn modelId="{9757F97E-32D9-45D3-83C1-EA4C35A587F9}" srcId="{F57D4195-C563-4C73-876B-9AD25FA7AA71}" destId="{6A159561-24E5-4CD0-9115-A5B1CEB0897E}" srcOrd="1" destOrd="0" parTransId="{A6246362-DBAF-4D88-9917-062EA1C10BD9}" sibTransId="{D8CF2200-FBBA-4CEB-B241-217737696A3E}"/>
    <dgm:cxn modelId="{E3BD8385-B47B-4E58-B892-46BDEDDF5C55}" type="presOf" srcId="{6BB44A12-5675-49DA-BBD2-25FF81B45CDB}" destId="{17A96B9B-14C6-4966-9146-FFDD5FF2942A}" srcOrd="0" destOrd="0" presId="urn:microsoft.com/office/officeart/2005/8/layout/hierarchy3"/>
    <dgm:cxn modelId="{E6FC4996-4FFC-4F7F-A4F9-057C970FAB96}" srcId="{F57D4195-C563-4C73-876B-9AD25FA7AA71}" destId="{30F6CA66-33B7-486A-8C1A-FCA74DF93289}" srcOrd="0" destOrd="0" parTransId="{6BB44A12-5675-49DA-BBD2-25FF81B45CDB}" sibTransId="{6C214C63-173C-4AA3-8838-6833833713AE}"/>
    <dgm:cxn modelId="{EFFD85A7-2DF6-4FA7-B975-3F49E7DF8D73}" type="presOf" srcId="{6A159561-24E5-4CD0-9115-A5B1CEB0897E}" destId="{E838A824-BF63-4C5A-A97D-1D122633619A}" srcOrd="0" destOrd="0" presId="urn:microsoft.com/office/officeart/2005/8/layout/hierarchy3"/>
    <dgm:cxn modelId="{E587C0A8-36D5-4E6B-9D78-AB71C189A4A5}" srcId="{F57D4195-C563-4C73-876B-9AD25FA7AA71}" destId="{3D917715-1890-4E62-A9EE-CF46FBC89E1C}" srcOrd="3" destOrd="0" parTransId="{B84505BE-53B0-41A5-AB9B-C2E7D5C89CE1}" sibTransId="{2CCE5877-AF0A-48AC-BCBC-07A934F6ED50}"/>
    <dgm:cxn modelId="{F048CCB7-6688-4E68-90F8-1EDB9CE96EEE}" srcId="{F57D4195-C563-4C73-876B-9AD25FA7AA71}" destId="{8A3B5FE1-B97C-4072-AB1C-46116A035FA7}" srcOrd="2" destOrd="0" parTransId="{BA02D75A-66DA-470F-B708-5EE1B4D43C8A}" sibTransId="{63E70928-305B-4619-8D47-D2C47F4C7CDD}"/>
    <dgm:cxn modelId="{98035CBB-E22D-4D51-AE51-48DE0C23EBD5}" type="presOf" srcId="{F57D4195-C563-4C73-876B-9AD25FA7AA71}" destId="{07619188-DF52-4A83-9528-ACDD12F36523}" srcOrd="1" destOrd="0" presId="urn:microsoft.com/office/officeart/2005/8/layout/hierarchy3"/>
    <dgm:cxn modelId="{F2734BD0-3C04-41D6-8DB8-8046DE8F0D28}" type="presOf" srcId="{BA02D75A-66DA-470F-B708-5EE1B4D43C8A}" destId="{243FFBCD-3762-4398-98D3-186CC5A4160E}" srcOrd="0" destOrd="0" presId="urn:microsoft.com/office/officeart/2005/8/layout/hierarchy3"/>
    <dgm:cxn modelId="{B38D2DD7-CC5F-4A4E-946F-4F48CE21498B}" type="presOf" srcId="{B84505BE-53B0-41A5-AB9B-C2E7D5C89CE1}" destId="{2253ED6E-C8E4-4A17-9BD6-1D861A4DF100}" srcOrd="0" destOrd="0" presId="urn:microsoft.com/office/officeart/2005/8/layout/hierarchy3"/>
    <dgm:cxn modelId="{790245A5-18BD-4249-8731-1D42232C2ABD}" type="presParOf" srcId="{AFB5DA2E-81F9-4BB0-9DC9-CA88E4A7A934}" destId="{7E190F05-BC95-470F-B6A2-0DA88057C700}" srcOrd="0" destOrd="0" presId="urn:microsoft.com/office/officeart/2005/8/layout/hierarchy3"/>
    <dgm:cxn modelId="{E06386F2-6309-47D4-820A-80D59118468C}" type="presParOf" srcId="{7E190F05-BC95-470F-B6A2-0DA88057C700}" destId="{7655536C-41BA-4DD2-B66F-71FEA73879B4}" srcOrd="0" destOrd="0" presId="urn:microsoft.com/office/officeart/2005/8/layout/hierarchy3"/>
    <dgm:cxn modelId="{5FA600B2-2264-454F-B932-20242F3229DC}" type="presParOf" srcId="{7655536C-41BA-4DD2-B66F-71FEA73879B4}" destId="{106023B5-FCBE-4DF7-924B-C0B44728DC1B}" srcOrd="0" destOrd="0" presId="urn:microsoft.com/office/officeart/2005/8/layout/hierarchy3"/>
    <dgm:cxn modelId="{E07E494D-8913-4065-8706-F589C5B60872}" type="presParOf" srcId="{7655536C-41BA-4DD2-B66F-71FEA73879B4}" destId="{07619188-DF52-4A83-9528-ACDD12F36523}" srcOrd="1" destOrd="0" presId="urn:microsoft.com/office/officeart/2005/8/layout/hierarchy3"/>
    <dgm:cxn modelId="{617C2A83-74FA-4EDE-8473-2B1016264F70}" type="presParOf" srcId="{7E190F05-BC95-470F-B6A2-0DA88057C700}" destId="{6416C877-FD2C-48FE-A19C-25CFE2D1DBC3}" srcOrd="1" destOrd="0" presId="urn:microsoft.com/office/officeart/2005/8/layout/hierarchy3"/>
    <dgm:cxn modelId="{E8045FBA-DB97-4637-B20D-EE46DC5BFBB5}" type="presParOf" srcId="{6416C877-FD2C-48FE-A19C-25CFE2D1DBC3}" destId="{17A96B9B-14C6-4966-9146-FFDD5FF2942A}" srcOrd="0" destOrd="0" presId="urn:microsoft.com/office/officeart/2005/8/layout/hierarchy3"/>
    <dgm:cxn modelId="{7CED4208-668E-4513-B9FA-01C3E847937C}" type="presParOf" srcId="{6416C877-FD2C-48FE-A19C-25CFE2D1DBC3}" destId="{FB3A6CAD-A38B-4CD5-BA92-32D8FBF1AC25}" srcOrd="1" destOrd="0" presId="urn:microsoft.com/office/officeart/2005/8/layout/hierarchy3"/>
    <dgm:cxn modelId="{12CC099E-53C3-4DFA-B7E7-00F351A1AD8F}" type="presParOf" srcId="{6416C877-FD2C-48FE-A19C-25CFE2D1DBC3}" destId="{176C3447-D66F-478A-9716-BF43CAC3CB21}" srcOrd="2" destOrd="0" presId="urn:microsoft.com/office/officeart/2005/8/layout/hierarchy3"/>
    <dgm:cxn modelId="{8F2EADFF-E644-4B8C-B462-B0D1BF8A36DD}" type="presParOf" srcId="{6416C877-FD2C-48FE-A19C-25CFE2D1DBC3}" destId="{E838A824-BF63-4C5A-A97D-1D122633619A}" srcOrd="3" destOrd="0" presId="urn:microsoft.com/office/officeart/2005/8/layout/hierarchy3"/>
    <dgm:cxn modelId="{5D644624-2671-4B51-9EC4-A1F9F9C2742B}" type="presParOf" srcId="{6416C877-FD2C-48FE-A19C-25CFE2D1DBC3}" destId="{243FFBCD-3762-4398-98D3-186CC5A4160E}" srcOrd="4" destOrd="0" presId="urn:microsoft.com/office/officeart/2005/8/layout/hierarchy3"/>
    <dgm:cxn modelId="{90C3E286-EED9-4089-A071-741824EC3916}" type="presParOf" srcId="{6416C877-FD2C-48FE-A19C-25CFE2D1DBC3}" destId="{92A68B38-A7BE-444F-B21D-54147E5AE993}" srcOrd="5" destOrd="0" presId="urn:microsoft.com/office/officeart/2005/8/layout/hierarchy3"/>
    <dgm:cxn modelId="{7DBCF3E6-0912-46DF-A84A-93F60079F6AF}" type="presParOf" srcId="{6416C877-FD2C-48FE-A19C-25CFE2D1DBC3}" destId="{2253ED6E-C8E4-4A17-9BD6-1D861A4DF100}" srcOrd="6" destOrd="0" presId="urn:microsoft.com/office/officeart/2005/8/layout/hierarchy3"/>
    <dgm:cxn modelId="{FDD55594-2A61-4316-A407-2BA671C84A06}" type="presParOf" srcId="{6416C877-FD2C-48FE-A19C-25CFE2D1DBC3}" destId="{2D6AD358-386F-4C50-ACC3-830624E8752A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8D9D1-FD9A-4FEE-92E1-B872669CB0BF}">
      <dsp:nvSpPr>
        <dsp:cNvPr id="0" name=""/>
        <dsp:cNvSpPr/>
      </dsp:nvSpPr>
      <dsp:spPr>
        <a:xfrm>
          <a:off x="8795298" y="7153729"/>
          <a:ext cx="5827979" cy="5294986"/>
        </a:xfrm>
        <a:prstGeom prst="ellipse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chemeClr val="bg1"/>
              </a:solidFill>
              <a:latin typeface="Verdana Pro" panose="020B0604030504040204" pitchFamily="34" charset="0"/>
            </a:rPr>
            <a:t>Ambulatory Nurse Leadership Residency</a:t>
          </a:r>
        </a:p>
      </dsp:txBody>
      <dsp:txXfrm>
        <a:off x="9648786" y="7929162"/>
        <a:ext cx="4121003" cy="3744120"/>
      </dsp:txXfrm>
    </dsp:sp>
    <dsp:sp modelId="{878946BB-3EAD-4DE6-9C4E-4DCBDD94F87C}">
      <dsp:nvSpPr>
        <dsp:cNvPr id="0" name=""/>
        <dsp:cNvSpPr/>
      </dsp:nvSpPr>
      <dsp:spPr>
        <a:xfrm rot="10800000">
          <a:off x="3922421" y="9046687"/>
          <a:ext cx="4604868" cy="150907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05C03-0C8D-4938-957E-4AD517EFC550}">
      <dsp:nvSpPr>
        <dsp:cNvPr id="0" name=""/>
        <dsp:cNvSpPr/>
      </dsp:nvSpPr>
      <dsp:spPr>
        <a:xfrm>
          <a:off x="1418746" y="7873676"/>
          <a:ext cx="5007349" cy="3855093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8105" tIns="78105" rIns="78105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Communication and Relationship building </a:t>
          </a:r>
        </a:p>
      </dsp:txBody>
      <dsp:txXfrm>
        <a:off x="1531658" y="7986588"/>
        <a:ext cx="4781525" cy="3629269"/>
      </dsp:txXfrm>
    </dsp:sp>
    <dsp:sp modelId="{BCC8FC66-5A35-4FB5-9E0B-6090F3219AE0}">
      <dsp:nvSpPr>
        <dsp:cNvPr id="0" name=""/>
        <dsp:cNvSpPr/>
      </dsp:nvSpPr>
      <dsp:spPr>
        <a:xfrm rot="13352623">
          <a:off x="4383783" y="4980248"/>
          <a:ext cx="5789117" cy="150907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1855CC-2D9C-44F5-BA52-047E70268F48}">
      <dsp:nvSpPr>
        <dsp:cNvPr id="0" name=""/>
        <dsp:cNvSpPr/>
      </dsp:nvSpPr>
      <dsp:spPr>
        <a:xfrm>
          <a:off x="2630623" y="1765525"/>
          <a:ext cx="5030237" cy="4024189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Knowledge of healthcare environment</a:t>
          </a:r>
        </a:p>
      </dsp:txBody>
      <dsp:txXfrm>
        <a:off x="2748487" y="1883389"/>
        <a:ext cx="4794509" cy="3788461"/>
      </dsp:txXfrm>
    </dsp:sp>
    <dsp:sp modelId="{BD61AD8E-A54A-4E6E-8B7E-2BA20DAF94A0}">
      <dsp:nvSpPr>
        <dsp:cNvPr id="0" name=""/>
        <dsp:cNvSpPr/>
      </dsp:nvSpPr>
      <dsp:spPr>
        <a:xfrm rot="16200000">
          <a:off x="9280934" y="3688174"/>
          <a:ext cx="4856708" cy="150907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FF35B3-DB01-4DF7-8D98-D8DB27FA82B3}">
      <dsp:nvSpPr>
        <dsp:cNvPr id="0" name=""/>
        <dsp:cNvSpPr/>
      </dsp:nvSpPr>
      <dsp:spPr>
        <a:xfrm>
          <a:off x="9194169" y="2260"/>
          <a:ext cx="5030237" cy="4024189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Leadership</a:t>
          </a:r>
          <a:r>
            <a:rPr lang="en-US" sz="3700" b="1" kern="1200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 </a:t>
          </a:r>
        </a:p>
      </dsp:txBody>
      <dsp:txXfrm>
        <a:off x="9312033" y="120124"/>
        <a:ext cx="4794509" cy="3788461"/>
      </dsp:txXfrm>
    </dsp:sp>
    <dsp:sp modelId="{B8DC12D0-D462-4311-A406-CA75A8318EFF}">
      <dsp:nvSpPr>
        <dsp:cNvPr id="0" name=""/>
        <dsp:cNvSpPr/>
      </dsp:nvSpPr>
      <dsp:spPr>
        <a:xfrm rot="19214928">
          <a:off x="13436256" y="5130635"/>
          <a:ext cx="5962744" cy="150907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EC5B8E-D8C4-446B-B165-D4CED05A5102}">
      <dsp:nvSpPr>
        <dsp:cNvPr id="0" name=""/>
        <dsp:cNvSpPr/>
      </dsp:nvSpPr>
      <dsp:spPr>
        <a:xfrm>
          <a:off x="16074400" y="1921531"/>
          <a:ext cx="5270783" cy="4114371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8105" tIns="78105" rIns="78105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Professionalism </a:t>
          </a:r>
        </a:p>
      </dsp:txBody>
      <dsp:txXfrm>
        <a:off x="16194906" y="2042037"/>
        <a:ext cx="5029771" cy="3873359"/>
      </dsp:txXfrm>
    </dsp:sp>
    <dsp:sp modelId="{37ECABD8-4F5B-4B41-A4CE-5F378638B33E}">
      <dsp:nvSpPr>
        <dsp:cNvPr id="0" name=""/>
        <dsp:cNvSpPr/>
      </dsp:nvSpPr>
      <dsp:spPr>
        <a:xfrm>
          <a:off x="14891286" y="9046687"/>
          <a:ext cx="4604868" cy="1509071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4AC3F8-CD18-4218-900D-099EA3E28201}">
      <dsp:nvSpPr>
        <dsp:cNvPr id="0" name=""/>
        <dsp:cNvSpPr/>
      </dsp:nvSpPr>
      <dsp:spPr>
        <a:xfrm>
          <a:off x="17060213" y="7873676"/>
          <a:ext cx="4871885" cy="3855093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8105" tIns="78105" rIns="78105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>
              <a:solidFill>
                <a:schemeClr val="bg1">
                  <a:lumMod val="95000"/>
                </a:schemeClr>
              </a:solidFill>
              <a:latin typeface="Verdana Pro" panose="020B0604030504040204" pitchFamily="34" charset="0"/>
            </a:rPr>
            <a:t>Business Skills </a:t>
          </a:r>
        </a:p>
      </dsp:txBody>
      <dsp:txXfrm>
        <a:off x="17173125" y="7986588"/>
        <a:ext cx="4646061" cy="36292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FB0CF1-4AA2-4C51-974B-BE25476755FE}">
      <dsp:nvSpPr>
        <dsp:cNvPr id="0" name=""/>
        <dsp:cNvSpPr/>
      </dsp:nvSpPr>
      <dsp:spPr>
        <a:xfrm>
          <a:off x="0" y="1986506"/>
          <a:ext cx="21926380" cy="2678821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9F0752-1AED-4846-AE88-861442B58567}">
      <dsp:nvSpPr>
        <dsp:cNvPr id="0" name=""/>
        <dsp:cNvSpPr/>
      </dsp:nvSpPr>
      <dsp:spPr>
        <a:xfrm>
          <a:off x="4650" y="0"/>
          <a:ext cx="2628778" cy="2678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11/2020 Review existing programs</a:t>
          </a:r>
          <a:endParaRPr lang="en-US" sz="2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650" y="0"/>
        <a:ext cx="2628778" cy="2678821"/>
      </dsp:txXfrm>
    </dsp:sp>
    <dsp:sp modelId="{BCB1F6CA-B3AD-4188-9536-5A29FE8DCE39}">
      <dsp:nvSpPr>
        <dsp:cNvPr id="0" name=""/>
        <dsp:cNvSpPr/>
      </dsp:nvSpPr>
      <dsp:spPr>
        <a:xfrm>
          <a:off x="984187" y="3013673"/>
          <a:ext cx="669705" cy="6697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F85AB7-9ACB-409B-A693-14195493C519}">
      <dsp:nvSpPr>
        <dsp:cNvPr id="0" name=""/>
        <dsp:cNvSpPr/>
      </dsp:nvSpPr>
      <dsp:spPr>
        <a:xfrm>
          <a:off x="2657387" y="4406895"/>
          <a:ext cx="2401519" cy="2027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Develop survey tool </a:t>
          </a:r>
          <a:endParaRPr lang="en-US" sz="2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657387" y="4406895"/>
        <a:ext cx="2401519" cy="2027626"/>
      </dsp:txXfrm>
    </dsp:sp>
    <dsp:sp modelId="{CC014E48-722E-4A3E-9DF7-1437A87E9C5F}">
      <dsp:nvSpPr>
        <dsp:cNvPr id="0" name=""/>
        <dsp:cNvSpPr/>
      </dsp:nvSpPr>
      <dsp:spPr>
        <a:xfrm>
          <a:off x="3546610" y="3176472"/>
          <a:ext cx="669705" cy="6697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D4DF36-171C-4653-A5E8-36C98ABB7922}">
      <dsp:nvSpPr>
        <dsp:cNvPr id="0" name=""/>
        <dsp:cNvSpPr/>
      </dsp:nvSpPr>
      <dsp:spPr>
        <a:xfrm>
          <a:off x="5129497" y="0"/>
          <a:ext cx="2424721" cy="2678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008FFA"/>
              </a:solidFill>
              <a:latin typeface="Verdana Pro" panose="020B0604030504040204" pitchFamily="34" charset="0"/>
              <a:ea typeface="Arial" charset="0"/>
              <a:cs typeface="Arial" charset="0"/>
            </a:rPr>
            <a:t>5/2021</a:t>
          </a:r>
          <a:r>
            <a:rPr lang="en-US" sz="2800" b="1" kern="1200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 Survey new nurse managers</a:t>
          </a:r>
        </a:p>
      </dsp:txBody>
      <dsp:txXfrm>
        <a:off x="5129497" y="0"/>
        <a:ext cx="2424721" cy="2678821"/>
      </dsp:txXfrm>
    </dsp:sp>
    <dsp:sp modelId="{DCBBC7DF-75B4-4670-B9B0-323FABCFB7AA}">
      <dsp:nvSpPr>
        <dsp:cNvPr id="0" name=""/>
        <dsp:cNvSpPr/>
      </dsp:nvSpPr>
      <dsp:spPr>
        <a:xfrm>
          <a:off x="6007005" y="3013673"/>
          <a:ext cx="669705" cy="6697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B3B91A-F736-45C5-B7B6-F5562FE80E51}">
      <dsp:nvSpPr>
        <dsp:cNvPr id="0" name=""/>
        <dsp:cNvSpPr/>
      </dsp:nvSpPr>
      <dsp:spPr>
        <a:xfrm>
          <a:off x="7601493" y="4018231"/>
          <a:ext cx="3173903" cy="2678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Develop content from data &amp; identified gaps in learning opportunities </a:t>
          </a:r>
        </a:p>
      </dsp:txBody>
      <dsp:txXfrm>
        <a:off x="7601493" y="4018231"/>
        <a:ext cx="3173903" cy="2678821"/>
      </dsp:txXfrm>
    </dsp:sp>
    <dsp:sp modelId="{A53C1DE5-4B0F-42B1-91D0-E32ECA8D6DEE}">
      <dsp:nvSpPr>
        <dsp:cNvPr id="0" name=""/>
        <dsp:cNvSpPr/>
      </dsp:nvSpPr>
      <dsp:spPr>
        <a:xfrm>
          <a:off x="8853592" y="3013673"/>
          <a:ext cx="669705" cy="6697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9FC12-45D8-4A45-AC1F-F5C226DFB98A}">
      <dsp:nvSpPr>
        <dsp:cNvPr id="0" name=""/>
        <dsp:cNvSpPr/>
      </dsp:nvSpPr>
      <dsp:spPr>
        <a:xfrm>
          <a:off x="10822671" y="0"/>
          <a:ext cx="2848974" cy="2678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Implement ambulatory new leader residency </a:t>
          </a:r>
        </a:p>
      </dsp:txBody>
      <dsp:txXfrm>
        <a:off x="10822671" y="0"/>
        <a:ext cx="2848974" cy="2678821"/>
      </dsp:txXfrm>
    </dsp:sp>
    <dsp:sp modelId="{1E32E4C3-A0B4-4A65-8325-7C5D3381161B}">
      <dsp:nvSpPr>
        <dsp:cNvPr id="0" name=""/>
        <dsp:cNvSpPr/>
      </dsp:nvSpPr>
      <dsp:spPr>
        <a:xfrm>
          <a:off x="11912306" y="3013673"/>
          <a:ext cx="669705" cy="6697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6E7428-3661-490B-B980-7978D4BFC9C5}">
      <dsp:nvSpPr>
        <dsp:cNvPr id="0" name=""/>
        <dsp:cNvSpPr/>
      </dsp:nvSpPr>
      <dsp:spPr>
        <a:xfrm>
          <a:off x="13718920" y="4018231"/>
          <a:ext cx="3012800" cy="2678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Evaluate ambulatory nurse leader competency</a:t>
          </a:r>
        </a:p>
      </dsp:txBody>
      <dsp:txXfrm>
        <a:off x="13718920" y="4018231"/>
        <a:ext cx="3012800" cy="2678821"/>
      </dsp:txXfrm>
    </dsp:sp>
    <dsp:sp modelId="{A2CDFD6D-F27D-4FC9-A18A-C38D82415D75}">
      <dsp:nvSpPr>
        <dsp:cNvPr id="0" name=""/>
        <dsp:cNvSpPr/>
      </dsp:nvSpPr>
      <dsp:spPr>
        <a:xfrm>
          <a:off x="14890468" y="3013673"/>
          <a:ext cx="669705" cy="6697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8B3972-CD6B-428B-BB2B-2778722F23DE}">
      <dsp:nvSpPr>
        <dsp:cNvPr id="0" name=""/>
        <dsp:cNvSpPr/>
      </dsp:nvSpPr>
      <dsp:spPr>
        <a:xfrm>
          <a:off x="16778996" y="0"/>
          <a:ext cx="2950095" cy="26788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2">
                  <a:lumMod val="50000"/>
                </a:schemeClr>
              </a:solidFill>
              <a:latin typeface="Verdana Pro" panose="020B0604030504040204" pitchFamily="34" charset="0"/>
              <a:ea typeface="Arial" charset="0"/>
              <a:cs typeface="Arial" charset="0"/>
            </a:rPr>
            <a:t>Refine program based on evaluations </a:t>
          </a:r>
        </a:p>
      </dsp:txBody>
      <dsp:txXfrm>
        <a:off x="16778996" y="0"/>
        <a:ext cx="2950095" cy="2678821"/>
      </dsp:txXfrm>
    </dsp:sp>
    <dsp:sp modelId="{8CE145B9-41D6-4E27-9166-D4FDAFF1E6C2}">
      <dsp:nvSpPr>
        <dsp:cNvPr id="0" name=""/>
        <dsp:cNvSpPr/>
      </dsp:nvSpPr>
      <dsp:spPr>
        <a:xfrm>
          <a:off x="17919191" y="3013673"/>
          <a:ext cx="669705" cy="6697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023B5-FCBE-4DF7-924B-C0B44728DC1B}">
      <dsp:nvSpPr>
        <dsp:cNvPr id="0" name=""/>
        <dsp:cNvSpPr/>
      </dsp:nvSpPr>
      <dsp:spPr>
        <a:xfrm>
          <a:off x="1409770" y="1908"/>
          <a:ext cx="6464091" cy="3232045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Who are Nurse </a:t>
          </a:r>
          <a:r>
            <a:rPr lang="en-US" sz="4800" b="1" kern="1200" baseline="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Managers</a:t>
          </a:r>
          <a:r>
            <a:rPr lang="en-US" sz="4800" b="1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 &amp; What do they do?</a:t>
          </a:r>
        </a:p>
      </dsp:txBody>
      <dsp:txXfrm>
        <a:off x="1504433" y="96571"/>
        <a:ext cx="6274765" cy="3042719"/>
      </dsp:txXfrm>
    </dsp:sp>
    <dsp:sp modelId="{17A96B9B-14C6-4966-9146-FFDD5FF2942A}">
      <dsp:nvSpPr>
        <dsp:cNvPr id="0" name=""/>
        <dsp:cNvSpPr/>
      </dsp:nvSpPr>
      <dsp:spPr>
        <a:xfrm>
          <a:off x="2056179" y="3233954"/>
          <a:ext cx="646409" cy="2424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4034"/>
              </a:lnTo>
              <a:lnTo>
                <a:pt x="646409" y="242403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3A6CAD-A38B-4CD5-BA92-32D8FBF1AC25}">
      <dsp:nvSpPr>
        <dsp:cNvPr id="0" name=""/>
        <dsp:cNvSpPr/>
      </dsp:nvSpPr>
      <dsp:spPr>
        <a:xfrm>
          <a:off x="2702588" y="4041965"/>
          <a:ext cx="5171273" cy="3232045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Personify role of nurse and leader </a:t>
          </a:r>
        </a:p>
      </dsp:txBody>
      <dsp:txXfrm>
        <a:off x="2797251" y="4136628"/>
        <a:ext cx="4981947" cy="3042719"/>
      </dsp:txXfrm>
    </dsp:sp>
    <dsp:sp modelId="{176C3447-D66F-478A-9716-BF43CAC3CB21}">
      <dsp:nvSpPr>
        <dsp:cNvPr id="0" name=""/>
        <dsp:cNvSpPr/>
      </dsp:nvSpPr>
      <dsp:spPr>
        <a:xfrm>
          <a:off x="2056179" y="3233954"/>
          <a:ext cx="646409" cy="64640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64091"/>
              </a:lnTo>
              <a:lnTo>
                <a:pt x="646409" y="646409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38A824-BF63-4C5A-A97D-1D122633619A}">
      <dsp:nvSpPr>
        <dsp:cNvPr id="0" name=""/>
        <dsp:cNvSpPr/>
      </dsp:nvSpPr>
      <dsp:spPr>
        <a:xfrm>
          <a:off x="2702588" y="8082022"/>
          <a:ext cx="5171273" cy="3232045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Serve as Change Agents </a:t>
          </a:r>
        </a:p>
      </dsp:txBody>
      <dsp:txXfrm>
        <a:off x="2797251" y="8176685"/>
        <a:ext cx="4981947" cy="3042719"/>
      </dsp:txXfrm>
    </dsp:sp>
    <dsp:sp modelId="{243FFBCD-3762-4398-98D3-186CC5A4160E}">
      <dsp:nvSpPr>
        <dsp:cNvPr id="0" name=""/>
        <dsp:cNvSpPr/>
      </dsp:nvSpPr>
      <dsp:spPr>
        <a:xfrm>
          <a:off x="2056179" y="3233954"/>
          <a:ext cx="646409" cy="105041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04148"/>
              </a:lnTo>
              <a:lnTo>
                <a:pt x="646409" y="1050414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68B38-A7BE-444F-B21D-54147E5AE993}">
      <dsp:nvSpPr>
        <dsp:cNvPr id="0" name=""/>
        <dsp:cNvSpPr/>
      </dsp:nvSpPr>
      <dsp:spPr>
        <a:xfrm>
          <a:off x="2702588" y="12122079"/>
          <a:ext cx="5171273" cy="3232045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Mentor, Lead, Coach</a:t>
          </a:r>
        </a:p>
      </dsp:txBody>
      <dsp:txXfrm>
        <a:off x="2797251" y="12216742"/>
        <a:ext cx="4981947" cy="3042719"/>
      </dsp:txXfrm>
    </dsp:sp>
    <dsp:sp modelId="{2253ED6E-C8E4-4A17-9BD6-1D861A4DF100}">
      <dsp:nvSpPr>
        <dsp:cNvPr id="0" name=""/>
        <dsp:cNvSpPr/>
      </dsp:nvSpPr>
      <dsp:spPr>
        <a:xfrm>
          <a:off x="2056179" y="3233954"/>
          <a:ext cx="646409" cy="14544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44205"/>
              </a:lnTo>
              <a:lnTo>
                <a:pt x="646409" y="1454420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6AD358-386F-4C50-ACC3-830624E8752A}">
      <dsp:nvSpPr>
        <dsp:cNvPr id="0" name=""/>
        <dsp:cNvSpPr/>
      </dsp:nvSpPr>
      <dsp:spPr>
        <a:xfrm>
          <a:off x="2702588" y="16162136"/>
          <a:ext cx="5171273" cy="3232045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rPr>
            <a:t>Oversee unit-based operations</a:t>
          </a:r>
        </a:p>
      </dsp:txBody>
      <dsp:txXfrm>
        <a:off x="2797251" y="16256799"/>
        <a:ext cx="4981947" cy="3042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91" cy="464848"/>
          </a:xfrm>
          <a:prstGeom prst="rect">
            <a:avLst/>
          </a:prstGeom>
        </p:spPr>
        <p:txBody>
          <a:bodyPr vert="horz" wrap="square" lIns="93136" tIns="46568" rIns="93136" bIns="4656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016" y="0"/>
            <a:ext cx="3037643" cy="464848"/>
          </a:xfrm>
          <a:prstGeom prst="rect">
            <a:avLst/>
          </a:prstGeom>
        </p:spPr>
        <p:txBody>
          <a:bodyPr vert="horz" wrap="square" lIns="93136" tIns="46568" rIns="93136" bIns="4656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AA70CD-2E4A-4EDF-9711-9AA7B4DDC7F1}" type="datetimeFigureOut">
              <a:rPr lang="en-US"/>
              <a:pPr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78"/>
            <a:ext cx="3037991" cy="464848"/>
          </a:xfrm>
          <a:prstGeom prst="rect">
            <a:avLst/>
          </a:prstGeom>
        </p:spPr>
        <p:txBody>
          <a:bodyPr vert="horz" wrap="square" lIns="93136" tIns="46568" rIns="93136" bIns="4656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016" y="8829878"/>
            <a:ext cx="3037643" cy="464848"/>
          </a:xfrm>
          <a:prstGeom prst="rect">
            <a:avLst/>
          </a:prstGeom>
        </p:spPr>
        <p:txBody>
          <a:bodyPr vert="horz" wrap="square" lIns="93136" tIns="46568" rIns="93136" bIns="4656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78141E5-A350-482A-BB1C-3431A744B7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55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91" cy="464848"/>
          </a:xfrm>
          <a:prstGeom prst="rect">
            <a:avLst/>
          </a:prstGeom>
        </p:spPr>
        <p:txBody>
          <a:bodyPr vert="horz" wrap="square" lIns="93136" tIns="46568" rIns="93136" bIns="4656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016" y="0"/>
            <a:ext cx="3037643" cy="464848"/>
          </a:xfrm>
          <a:prstGeom prst="rect">
            <a:avLst/>
          </a:prstGeom>
        </p:spPr>
        <p:txBody>
          <a:bodyPr vert="horz" wrap="square" lIns="93136" tIns="46568" rIns="93136" bIns="4656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33F218-CA1E-400D-9242-9B9391C2E82A}" type="datetimeFigureOut">
              <a:rPr lang="en-US"/>
              <a:pPr/>
              <a:t>5/3/2021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6" tIns="46568" rIns="93136" bIns="4656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75" y="4415776"/>
            <a:ext cx="5608250" cy="4183352"/>
          </a:xfrm>
          <a:prstGeom prst="rect">
            <a:avLst/>
          </a:prstGeom>
        </p:spPr>
        <p:txBody>
          <a:bodyPr vert="horz" lIns="93136" tIns="46568" rIns="93136" bIns="4656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78"/>
            <a:ext cx="3037991" cy="464848"/>
          </a:xfrm>
          <a:prstGeom prst="rect">
            <a:avLst/>
          </a:prstGeom>
        </p:spPr>
        <p:txBody>
          <a:bodyPr vert="horz" wrap="square" lIns="93136" tIns="46568" rIns="93136" bIns="4656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016" y="8829878"/>
            <a:ext cx="3037643" cy="464848"/>
          </a:xfrm>
          <a:prstGeom prst="rect">
            <a:avLst/>
          </a:prstGeom>
        </p:spPr>
        <p:txBody>
          <a:bodyPr vert="horz" wrap="square" lIns="93136" tIns="46568" rIns="93136" bIns="4656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65298B-92F4-4A77-982B-F9511D90D6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42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5298B-92F4-4A77-982B-F9511D90D6B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23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62"/>
            <a:ext cx="37307520" cy="70561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7680982"/>
            <a:ext cx="39502080" cy="217246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84"/>
            <a:ext cx="9875520" cy="2808732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84"/>
            <a:ext cx="28895040" cy="280873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569" y="10226675"/>
            <a:ext cx="37308064" cy="7054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136" y="18653125"/>
            <a:ext cx="30724929" cy="84137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21153439"/>
            <a:ext cx="37308064" cy="6537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13952538"/>
            <a:ext cx="37308064" cy="72009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833" y="7680325"/>
            <a:ext cx="19685453" cy="21724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10915" y="7680325"/>
            <a:ext cx="19685454" cy="21724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833" y="7369176"/>
            <a:ext cx="19392900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833" y="10439401"/>
            <a:ext cx="19392900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664" y="7369176"/>
            <a:ext cx="19399704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664" y="10439401"/>
            <a:ext cx="19399704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833" y="1311275"/>
            <a:ext cx="14439900" cy="5576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9968" y="1311275"/>
            <a:ext cx="24536400" cy="28093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833" y="6888163"/>
            <a:ext cx="14439900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0" y="1318262"/>
            <a:ext cx="33649920" cy="548640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0320" y="7680989"/>
            <a:ext cx="39136320" cy="1901951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>
                <a:solidFill>
                  <a:schemeClr val="bg1"/>
                </a:solidFill>
                <a:latin typeface="Garamond" pitchFamily="18" charset="0"/>
              </a:defRPr>
            </a:lvl1pPr>
            <a:lvl2pPr>
              <a:buFont typeface="Arial" pitchFamily="34" charset="0"/>
              <a:buChar char="•"/>
              <a:defRPr>
                <a:solidFill>
                  <a:schemeClr val="bg1"/>
                </a:solidFill>
                <a:latin typeface="Garamond" pitchFamily="18" charset="0"/>
              </a:defRPr>
            </a:lvl2pPr>
            <a:lvl3pPr>
              <a:buFont typeface="Arial" pitchFamily="34" charset="0"/>
              <a:buChar char="•"/>
              <a:defRPr>
                <a:solidFill>
                  <a:schemeClr val="bg1"/>
                </a:solidFill>
                <a:latin typeface="Garamond" pitchFamily="18" charset="0"/>
              </a:defRPr>
            </a:lvl3pPr>
            <a:lvl4pPr>
              <a:buFont typeface="Arial" pitchFamily="34" charset="0"/>
              <a:buChar char="•"/>
              <a:defRPr>
                <a:solidFill>
                  <a:schemeClr val="bg1"/>
                </a:solidFill>
                <a:latin typeface="Garamond" pitchFamily="18" charset="0"/>
              </a:defRPr>
            </a:lvl4pPr>
            <a:lvl5pPr>
              <a:buFont typeface="Arial" pitchFamily="34" charset="0"/>
              <a:buChar char="•"/>
              <a:defRPr>
                <a:solidFill>
                  <a:schemeClr val="bg1"/>
                </a:solidFill>
                <a:latin typeface="Garamond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436" y="23042564"/>
            <a:ext cx="26335264" cy="2720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436" y="2941639"/>
            <a:ext cx="26335264" cy="197500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436" y="25763539"/>
            <a:ext cx="26335264" cy="3862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664" y="1317625"/>
            <a:ext cx="9874704" cy="280876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833" y="1317625"/>
            <a:ext cx="29496203" cy="280876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USC_Lin_Rev_201_blk"/>
          <p:cNvPicPr>
            <a:picLocks noChangeAspect="1" noChangeArrowheads="1"/>
          </p:cNvPicPr>
          <p:nvPr userDrawn="1"/>
        </p:nvPicPr>
        <p:blipFill>
          <a:blip r:embed="rId2" cstate="print"/>
          <a:srcRect l="1495" t="7373" r="90280" b="48387"/>
          <a:stretch>
            <a:fillRect/>
          </a:stretch>
        </p:blipFill>
        <p:spPr bwMode="auto">
          <a:xfrm>
            <a:off x="2925536" y="731839"/>
            <a:ext cx="2194833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USC_Lin_Rev_201_blk"/>
          <p:cNvPicPr>
            <a:picLocks noChangeAspect="1" noChangeArrowheads="1"/>
          </p:cNvPicPr>
          <p:nvPr userDrawn="1"/>
        </p:nvPicPr>
        <p:blipFill>
          <a:blip r:embed="rId3" cstate="print"/>
          <a:srcRect l="9720" t="7373" r="82056" b="48387"/>
          <a:stretch>
            <a:fillRect/>
          </a:stretch>
        </p:blipFill>
        <p:spPr bwMode="auto">
          <a:xfrm>
            <a:off x="5120369" y="7315201"/>
            <a:ext cx="2194832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5" descr="USC_Lin_Rev_201_blk"/>
          <p:cNvPicPr>
            <a:picLocks noChangeAspect="1" noChangeArrowheads="1"/>
          </p:cNvPicPr>
          <p:nvPr userDrawn="1"/>
        </p:nvPicPr>
        <p:blipFill>
          <a:blip r:embed="rId3" cstate="print"/>
          <a:srcRect l="9720" t="51613" r="82056" b="4147"/>
          <a:stretch>
            <a:fillRect/>
          </a:stretch>
        </p:blipFill>
        <p:spPr bwMode="auto">
          <a:xfrm>
            <a:off x="732065" y="5121276"/>
            <a:ext cx="2193471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6" descr="USC_Lin_Rev_201_blk"/>
          <p:cNvPicPr>
            <a:picLocks noChangeAspect="1" noChangeArrowheads="1"/>
          </p:cNvPicPr>
          <p:nvPr userDrawn="1"/>
        </p:nvPicPr>
        <p:blipFill>
          <a:blip r:embed="rId2" cstate="print"/>
          <a:srcRect l="1495" t="51613" r="90280" b="4147"/>
          <a:stretch>
            <a:fillRect/>
          </a:stretch>
        </p:blipFill>
        <p:spPr bwMode="auto">
          <a:xfrm>
            <a:off x="7315200" y="2925763"/>
            <a:ext cx="2194833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7" descr="USC_Lin_Rev_201_blk"/>
          <p:cNvPicPr>
            <a:picLocks noChangeAspect="1" noChangeArrowheads="1"/>
          </p:cNvPicPr>
          <p:nvPr userDrawn="1"/>
        </p:nvPicPr>
        <p:blipFill>
          <a:blip r:embed="rId2" cstate="print"/>
          <a:srcRect l="1495" t="7373" r="90280" b="48387"/>
          <a:stretch>
            <a:fillRect/>
          </a:stretch>
        </p:blipFill>
        <p:spPr bwMode="auto">
          <a:xfrm>
            <a:off x="7315200" y="5121276"/>
            <a:ext cx="2194833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8" descr="USC_Lin_Rev_201_blk"/>
          <p:cNvPicPr>
            <a:picLocks noChangeAspect="1" noChangeArrowheads="1"/>
          </p:cNvPicPr>
          <p:nvPr userDrawn="1"/>
        </p:nvPicPr>
        <p:blipFill>
          <a:blip r:embed="rId2" cstate="print"/>
          <a:srcRect l="1495" t="51613" r="90280" b="4147"/>
          <a:stretch>
            <a:fillRect/>
          </a:stretch>
        </p:blipFill>
        <p:spPr bwMode="auto">
          <a:xfrm>
            <a:off x="732065" y="731839"/>
            <a:ext cx="2193471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9" descr="USC_Lin_Rev_201_blk"/>
          <p:cNvPicPr>
            <a:picLocks noChangeAspect="1" noChangeArrowheads="1"/>
          </p:cNvPicPr>
          <p:nvPr userDrawn="1"/>
        </p:nvPicPr>
        <p:blipFill>
          <a:blip r:embed="rId3" cstate="print"/>
          <a:srcRect l="9720" t="51613" r="82056" b="4147"/>
          <a:stretch>
            <a:fillRect/>
          </a:stretch>
        </p:blipFill>
        <p:spPr bwMode="auto">
          <a:xfrm>
            <a:off x="2925536" y="7315201"/>
            <a:ext cx="2194833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0" descr="USC_Lin_Rev_201_blk"/>
          <p:cNvPicPr>
            <a:picLocks noChangeAspect="1" noChangeArrowheads="1"/>
          </p:cNvPicPr>
          <p:nvPr userDrawn="1"/>
        </p:nvPicPr>
        <p:blipFill>
          <a:blip r:embed="rId3" cstate="print"/>
          <a:srcRect l="9720" t="7373" r="82056" b="48387"/>
          <a:stretch>
            <a:fillRect/>
          </a:stretch>
        </p:blipFill>
        <p:spPr bwMode="auto">
          <a:xfrm>
            <a:off x="7315200" y="731839"/>
            <a:ext cx="2194833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1" descr="USC_Lin_Rev_201_blk"/>
          <p:cNvPicPr>
            <a:picLocks noChangeAspect="1" noChangeArrowheads="1"/>
          </p:cNvPicPr>
          <p:nvPr userDrawn="1"/>
        </p:nvPicPr>
        <p:blipFill>
          <a:blip r:embed="rId3" cstate="print"/>
          <a:srcRect l="9720" t="51613" r="82056" b="4147"/>
          <a:stretch>
            <a:fillRect/>
          </a:stretch>
        </p:blipFill>
        <p:spPr bwMode="auto">
          <a:xfrm>
            <a:off x="5120369" y="731839"/>
            <a:ext cx="2194832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2" descr="USC_Lin_Rev_201_blk"/>
          <p:cNvPicPr>
            <a:picLocks noChangeAspect="1" noChangeArrowheads="1"/>
          </p:cNvPicPr>
          <p:nvPr userDrawn="1"/>
        </p:nvPicPr>
        <p:blipFill>
          <a:blip r:embed="rId2" cstate="print"/>
          <a:srcRect l="1495" t="7373" r="90280" b="48387"/>
          <a:stretch>
            <a:fillRect/>
          </a:stretch>
        </p:blipFill>
        <p:spPr bwMode="auto">
          <a:xfrm>
            <a:off x="732065" y="2925763"/>
            <a:ext cx="2193471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3" descr="USC_Lin_Rev_201_blk"/>
          <p:cNvPicPr>
            <a:picLocks noChangeAspect="1" noChangeArrowheads="1"/>
          </p:cNvPicPr>
          <p:nvPr userDrawn="1"/>
        </p:nvPicPr>
        <p:blipFill>
          <a:blip r:embed="rId2" cstate="print"/>
          <a:srcRect l="1495" t="51613" r="90280" b="4147"/>
          <a:stretch>
            <a:fillRect/>
          </a:stretch>
        </p:blipFill>
        <p:spPr bwMode="auto">
          <a:xfrm>
            <a:off x="7315200" y="7315201"/>
            <a:ext cx="2194833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4" descr="USC_Lin_Rev_201_blk"/>
          <p:cNvPicPr>
            <a:picLocks noChangeAspect="1" noChangeArrowheads="1"/>
          </p:cNvPicPr>
          <p:nvPr userDrawn="1"/>
        </p:nvPicPr>
        <p:blipFill>
          <a:blip r:embed="rId3" cstate="print"/>
          <a:srcRect l="9720" t="7373" r="82056" b="48387"/>
          <a:stretch>
            <a:fillRect/>
          </a:stretch>
        </p:blipFill>
        <p:spPr bwMode="auto">
          <a:xfrm>
            <a:off x="732065" y="7315201"/>
            <a:ext cx="2193471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1"/>
          <p:cNvSpPr>
            <a:spLocks noChangeArrowheads="1"/>
          </p:cNvSpPr>
          <p:nvPr userDrawn="1"/>
        </p:nvSpPr>
        <p:spPr bwMode="auto">
          <a:xfrm>
            <a:off x="732065" y="731839"/>
            <a:ext cx="8777968" cy="8777287"/>
          </a:xfrm>
          <a:prstGeom prst="rect">
            <a:avLst/>
          </a:prstGeom>
          <a:solidFill>
            <a:srgbClr val="990033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7" name="Picture 8" descr="USC_Lin_Rev_201_blk"/>
          <p:cNvPicPr>
            <a:picLocks noChangeAspect="1" noChangeArrowheads="1"/>
          </p:cNvPicPr>
          <p:nvPr userDrawn="1"/>
        </p:nvPicPr>
        <p:blipFill>
          <a:blip r:embed="rId2" cstate="print"/>
          <a:srcRect l="1495" t="7373" r="82056" b="4147"/>
          <a:stretch>
            <a:fillRect/>
          </a:stretch>
        </p:blipFill>
        <p:spPr bwMode="auto">
          <a:xfrm>
            <a:off x="2925536" y="2925764"/>
            <a:ext cx="438966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Line 17"/>
          <p:cNvSpPr>
            <a:spLocks noChangeShapeType="1"/>
          </p:cNvSpPr>
          <p:nvPr userDrawn="1"/>
        </p:nvSpPr>
        <p:spPr bwMode="auto">
          <a:xfrm>
            <a:off x="7315200" y="5121275"/>
            <a:ext cx="20116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Line 18"/>
          <p:cNvSpPr>
            <a:spLocks noChangeShapeType="1"/>
          </p:cNvSpPr>
          <p:nvPr userDrawn="1"/>
        </p:nvSpPr>
        <p:spPr bwMode="auto">
          <a:xfrm>
            <a:off x="5120368" y="7315200"/>
            <a:ext cx="0" cy="6218238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" name="Line 21"/>
          <p:cNvSpPr>
            <a:spLocks noChangeShapeType="1"/>
          </p:cNvSpPr>
          <p:nvPr userDrawn="1"/>
        </p:nvSpPr>
        <p:spPr bwMode="auto">
          <a:xfrm flipH="1">
            <a:off x="732065" y="9509125"/>
            <a:ext cx="14995071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" name="Line 22"/>
          <p:cNvSpPr>
            <a:spLocks noChangeShapeType="1"/>
          </p:cNvSpPr>
          <p:nvPr userDrawn="1"/>
        </p:nvSpPr>
        <p:spPr bwMode="auto">
          <a:xfrm flipV="1">
            <a:off x="9510033" y="731839"/>
            <a:ext cx="0" cy="113379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2" name="Line 15"/>
          <p:cNvSpPr>
            <a:spLocks noChangeShapeType="1"/>
          </p:cNvSpPr>
          <p:nvPr userDrawn="1"/>
        </p:nvSpPr>
        <p:spPr bwMode="auto">
          <a:xfrm>
            <a:off x="732065" y="2925763"/>
            <a:ext cx="32552368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" name="Line 16"/>
          <p:cNvSpPr>
            <a:spLocks noChangeShapeType="1"/>
          </p:cNvSpPr>
          <p:nvPr userDrawn="1"/>
        </p:nvSpPr>
        <p:spPr bwMode="auto">
          <a:xfrm>
            <a:off x="2925536" y="731838"/>
            <a:ext cx="0" cy="13898562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" name="Line 19"/>
          <p:cNvSpPr>
            <a:spLocks noChangeShapeType="1"/>
          </p:cNvSpPr>
          <p:nvPr userDrawn="1"/>
        </p:nvSpPr>
        <p:spPr bwMode="auto">
          <a:xfrm>
            <a:off x="732065" y="7315200"/>
            <a:ext cx="21213536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" name="Line 20"/>
          <p:cNvSpPr>
            <a:spLocks noChangeShapeType="1"/>
          </p:cNvSpPr>
          <p:nvPr userDrawn="1"/>
        </p:nvSpPr>
        <p:spPr bwMode="auto">
          <a:xfrm>
            <a:off x="7315200" y="731838"/>
            <a:ext cx="0" cy="12069762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" name="Rectangle 38"/>
          <p:cNvSpPr>
            <a:spLocks noChangeArrowheads="1"/>
          </p:cNvSpPr>
          <p:nvPr userDrawn="1"/>
        </p:nvSpPr>
        <p:spPr bwMode="auto">
          <a:xfrm>
            <a:off x="27432001" y="2560639"/>
            <a:ext cx="6218464" cy="731837"/>
          </a:xfrm>
          <a:prstGeom prst="rect">
            <a:avLst/>
          </a:prstGeom>
          <a:gradFill rotWithShape="1">
            <a:gsLst>
              <a:gs pos="0">
                <a:srgbClr val="990033">
                  <a:alpha val="0"/>
                </a:srgbClr>
              </a:gs>
              <a:gs pos="100000">
                <a:srgbClr val="99003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39"/>
          <p:cNvSpPr>
            <a:spLocks noChangeArrowheads="1"/>
          </p:cNvSpPr>
          <p:nvPr userDrawn="1"/>
        </p:nvSpPr>
        <p:spPr bwMode="auto">
          <a:xfrm>
            <a:off x="21579569" y="4754564"/>
            <a:ext cx="6218464" cy="731837"/>
          </a:xfrm>
          <a:prstGeom prst="rect">
            <a:avLst/>
          </a:prstGeom>
          <a:gradFill rotWithShape="1">
            <a:gsLst>
              <a:gs pos="0">
                <a:srgbClr val="990033">
                  <a:alpha val="0"/>
                </a:srgbClr>
              </a:gs>
              <a:gs pos="100000">
                <a:srgbClr val="99003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40"/>
          <p:cNvSpPr>
            <a:spLocks noChangeArrowheads="1"/>
          </p:cNvSpPr>
          <p:nvPr userDrawn="1"/>
        </p:nvSpPr>
        <p:spPr bwMode="auto">
          <a:xfrm>
            <a:off x="16093169" y="6950075"/>
            <a:ext cx="6218464" cy="730250"/>
          </a:xfrm>
          <a:prstGeom prst="rect">
            <a:avLst/>
          </a:prstGeom>
          <a:gradFill rotWithShape="1">
            <a:gsLst>
              <a:gs pos="0">
                <a:srgbClr val="990033">
                  <a:alpha val="0"/>
                </a:srgbClr>
              </a:gs>
              <a:gs pos="100000">
                <a:srgbClr val="99003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41"/>
          <p:cNvSpPr>
            <a:spLocks noChangeArrowheads="1"/>
          </p:cNvSpPr>
          <p:nvPr userDrawn="1"/>
        </p:nvSpPr>
        <p:spPr bwMode="auto">
          <a:xfrm>
            <a:off x="9876064" y="9144000"/>
            <a:ext cx="6217104" cy="731838"/>
          </a:xfrm>
          <a:prstGeom prst="rect">
            <a:avLst/>
          </a:prstGeom>
          <a:gradFill rotWithShape="1">
            <a:gsLst>
              <a:gs pos="0">
                <a:srgbClr val="990033">
                  <a:alpha val="0"/>
                </a:srgbClr>
              </a:gs>
              <a:gs pos="100000">
                <a:srgbClr val="99003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42"/>
          <p:cNvSpPr>
            <a:spLocks noChangeArrowheads="1"/>
          </p:cNvSpPr>
          <p:nvPr userDrawn="1"/>
        </p:nvSpPr>
        <p:spPr bwMode="auto">
          <a:xfrm flipV="1">
            <a:off x="9144001" y="9875839"/>
            <a:ext cx="732064" cy="2560637"/>
          </a:xfrm>
          <a:prstGeom prst="rect">
            <a:avLst/>
          </a:prstGeom>
          <a:gradFill rotWithShape="1">
            <a:gsLst>
              <a:gs pos="0">
                <a:srgbClr val="990033"/>
              </a:gs>
              <a:gs pos="100000">
                <a:srgbClr val="990033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31" name="Rectangle 43"/>
          <p:cNvSpPr>
            <a:spLocks noChangeArrowheads="1"/>
          </p:cNvSpPr>
          <p:nvPr userDrawn="1"/>
        </p:nvSpPr>
        <p:spPr bwMode="auto">
          <a:xfrm flipV="1">
            <a:off x="6949169" y="10607675"/>
            <a:ext cx="732064" cy="2559050"/>
          </a:xfrm>
          <a:prstGeom prst="rect">
            <a:avLst/>
          </a:prstGeom>
          <a:gradFill rotWithShape="1">
            <a:gsLst>
              <a:gs pos="0">
                <a:srgbClr val="990033"/>
              </a:gs>
              <a:gs pos="100000">
                <a:srgbClr val="990033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32" name="Rectangle 44"/>
          <p:cNvSpPr>
            <a:spLocks noChangeArrowheads="1"/>
          </p:cNvSpPr>
          <p:nvPr userDrawn="1"/>
        </p:nvSpPr>
        <p:spPr bwMode="auto">
          <a:xfrm flipV="1">
            <a:off x="4754336" y="11337925"/>
            <a:ext cx="732064" cy="2560638"/>
          </a:xfrm>
          <a:prstGeom prst="rect">
            <a:avLst/>
          </a:prstGeom>
          <a:gradFill rotWithShape="1">
            <a:gsLst>
              <a:gs pos="0">
                <a:srgbClr val="990033"/>
              </a:gs>
              <a:gs pos="100000">
                <a:srgbClr val="990033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33" name="Rectangle 45"/>
          <p:cNvSpPr>
            <a:spLocks noChangeArrowheads="1"/>
          </p:cNvSpPr>
          <p:nvPr userDrawn="1"/>
        </p:nvSpPr>
        <p:spPr bwMode="auto">
          <a:xfrm flipV="1">
            <a:off x="2560864" y="12436475"/>
            <a:ext cx="730704" cy="2559050"/>
          </a:xfrm>
          <a:prstGeom prst="rect">
            <a:avLst/>
          </a:prstGeom>
          <a:gradFill rotWithShape="1">
            <a:gsLst>
              <a:gs pos="0">
                <a:srgbClr val="990033"/>
              </a:gs>
              <a:gs pos="100000">
                <a:srgbClr val="990033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34" name="Line 9"/>
          <p:cNvSpPr>
            <a:spLocks noChangeShapeType="1"/>
          </p:cNvSpPr>
          <p:nvPr userDrawn="1"/>
        </p:nvSpPr>
        <p:spPr bwMode="auto">
          <a:xfrm>
            <a:off x="732064" y="731838"/>
            <a:ext cx="0" cy="146304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5" name="Line 10"/>
          <p:cNvSpPr>
            <a:spLocks noChangeShapeType="1"/>
          </p:cNvSpPr>
          <p:nvPr userDrawn="1"/>
        </p:nvSpPr>
        <p:spPr bwMode="auto">
          <a:xfrm>
            <a:off x="732065" y="731838"/>
            <a:ext cx="38038768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6" name="Rectangle 46"/>
          <p:cNvSpPr>
            <a:spLocks noChangeArrowheads="1"/>
          </p:cNvSpPr>
          <p:nvPr userDrawn="1"/>
        </p:nvSpPr>
        <p:spPr bwMode="auto">
          <a:xfrm flipV="1">
            <a:off x="366033" y="13166725"/>
            <a:ext cx="730703" cy="2560638"/>
          </a:xfrm>
          <a:prstGeom prst="rect">
            <a:avLst/>
          </a:prstGeom>
          <a:gradFill rotWithShape="1">
            <a:gsLst>
              <a:gs pos="0">
                <a:srgbClr val="990033"/>
              </a:gs>
              <a:gs pos="100000">
                <a:srgbClr val="990033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37" name="Rectangle 36"/>
          <p:cNvSpPr>
            <a:spLocks noChangeArrowheads="1"/>
          </p:cNvSpPr>
          <p:nvPr userDrawn="1"/>
        </p:nvSpPr>
        <p:spPr bwMode="auto">
          <a:xfrm>
            <a:off x="32918401" y="365125"/>
            <a:ext cx="6218464" cy="731838"/>
          </a:xfrm>
          <a:prstGeom prst="rect">
            <a:avLst/>
          </a:prstGeom>
          <a:gradFill rotWithShape="1">
            <a:gsLst>
              <a:gs pos="0">
                <a:srgbClr val="990033">
                  <a:alpha val="0"/>
                </a:srgbClr>
              </a:gs>
              <a:gs pos="100000">
                <a:srgbClr val="99003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Line 42"/>
          <p:cNvSpPr>
            <a:spLocks noChangeShapeType="1"/>
          </p:cNvSpPr>
          <p:nvPr userDrawn="1"/>
        </p:nvSpPr>
        <p:spPr bwMode="auto">
          <a:xfrm>
            <a:off x="5120368" y="731839"/>
            <a:ext cx="0" cy="21939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9" name="Line 43"/>
          <p:cNvSpPr>
            <a:spLocks noChangeShapeType="1"/>
          </p:cNvSpPr>
          <p:nvPr userDrawn="1"/>
        </p:nvSpPr>
        <p:spPr bwMode="auto">
          <a:xfrm flipH="1">
            <a:off x="732065" y="5121275"/>
            <a:ext cx="2193471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40" name="Group 46"/>
          <p:cNvGrpSpPr>
            <a:grpSpLocks/>
          </p:cNvGrpSpPr>
          <p:nvPr userDrawn="1"/>
        </p:nvGrpSpPr>
        <p:grpSpPr bwMode="auto">
          <a:xfrm>
            <a:off x="16436069" y="22402800"/>
            <a:ext cx="27455132" cy="10401300"/>
            <a:chOff x="3424237" y="4666613"/>
            <a:chExt cx="5719763" cy="2167573"/>
          </a:xfrm>
        </p:grpSpPr>
        <p:pic>
          <p:nvPicPr>
            <p:cNvPr id="41" name="Picture 93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l="49023" t="49023"/>
            <a:stretch>
              <a:fillRect/>
            </a:stretch>
          </p:blipFill>
          <p:spPr bwMode="auto">
            <a:xfrm>
              <a:off x="8518524" y="5696744"/>
              <a:ext cx="282575" cy="28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94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l="49023" b="50977"/>
            <a:stretch>
              <a:fillRect/>
            </a:stretch>
          </p:blipFill>
          <p:spPr bwMode="auto">
            <a:xfrm>
              <a:off x="7972425" y="5696743"/>
              <a:ext cx="282575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95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t="49023" r="50977"/>
            <a:stretch>
              <a:fillRect/>
            </a:stretch>
          </p:blipFill>
          <p:spPr bwMode="auto">
            <a:xfrm>
              <a:off x="7977188" y="5965826"/>
              <a:ext cx="271463" cy="28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96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r="50977" b="50977"/>
            <a:stretch>
              <a:fillRect/>
            </a:stretch>
          </p:blipFill>
          <p:spPr bwMode="auto">
            <a:xfrm>
              <a:off x="8775699" y="5686425"/>
              <a:ext cx="271463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97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r="50977" b="50977"/>
            <a:stretch>
              <a:fillRect/>
            </a:stretch>
          </p:blipFill>
          <p:spPr bwMode="auto">
            <a:xfrm>
              <a:off x="8251824" y="5696743"/>
              <a:ext cx="269875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98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l="49023" t="49023"/>
            <a:stretch>
              <a:fillRect/>
            </a:stretch>
          </p:blipFill>
          <p:spPr bwMode="auto">
            <a:xfrm>
              <a:off x="8782050" y="5957887"/>
              <a:ext cx="282575" cy="28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99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l="49023" b="50977"/>
            <a:stretch>
              <a:fillRect/>
            </a:stretch>
          </p:blipFill>
          <p:spPr bwMode="auto">
            <a:xfrm>
              <a:off x="8782050" y="6499225"/>
              <a:ext cx="282575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100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t="49023" r="50977"/>
            <a:stretch>
              <a:fillRect/>
            </a:stretch>
          </p:blipFill>
          <p:spPr bwMode="auto">
            <a:xfrm>
              <a:off x="8785225" y="6227762"/>
              <a:ext cx="271463" cy="28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02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l="49023" t="49023"/>
            <a:stretch>
              <a:fillRect/>
            </a:stretch>
          </p:blipFill>
          <p:spPr bwMode="auto">
            <a:xfrm>
              <a:off x="8243887" y="6499225"/>
              <a:ext cx="280988" cy="28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03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t="49023" r="50977"/>
            <a:stretch>
              <a:fillRect/>
            </a:stretch>
          </p:blipFill>
          <p:spPr bwMode="auto">
            <a:xfrm>
              <a:off x="8513762" y="6499225"/>
              <a:ext cx="271463" cy="28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104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l="49023" b="50977"/>
            <a:stretch>
              <a:fillRect/>
            </a:stretch>
          </p:blipFill>
          <p:spPr bwMode="auto">
            <a:xfrm>
              <a:off x="7972425" y="6227762"/>
              <a:ext cx="282575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105" descr="Picture1.png"/>
            <p:cNvPicPr>
              <a:picLocks noChangeAspect="1"/>
            </p:cNvPicPr>
            <p:nvPr userDrawn="1"/>
          </p:nvPicPr>
          <p:blipFill>
            <a:blip r:embed="rId4" cstate="print"/>
            <a:srcRect r="50977" b="50977"/>
            <a:stretch>
              <a:fillRect/>
            </a:stretch>
          </p:blipFill>
          <p:spPr bwMode="auto">
            <a:xfrm>
              <a:off x="7972425" y="6499225"/>
              <a:ext cx="271463" cy="271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Rectangle 52"/>
            <p:cNvSpPr/>
            <p:nvPr userDrawn="1"/>
          </p:nvSpPr>
          <p:spPr bwMode="auto">
            <a:xfrm>
              <a:off x="7980317" y="5694159"/>
              <a:ext cx="1084308" cy="1065260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4" name="Line 23"/>
            <p:cNvSpPr>
              <a:spLocks noChangeShapeType="1"/>
            </p:cNvSpPr>
            <p:nvPr userDrawn="1"/>
          </p:nvSpPr>
          <p:spPr bwMode="auto">
            <a:xfrm>
              <a:off x="4156181" y="5697137"/>
              <a:ext cx="4900508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5" name="Line 27"/>
            <p:cNvSpPr>
              <a:spLocks noChangeShapeType="1"/>
            </p:cNvSpPr>
            <p:nvPr userDrawn="1"/>
          </p:nvSpPr>
          <p:spPr bwMode="auto">
            <a:xfrm flipH="1">
              <a:off x="6519832" y="6770667"/>
              <a:ext cx="2541676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" name="Line 30"/>
            <p:cNvSpPr>
              <a:spLocks noChangeShapeType="1"/>
            </p:cNvSpPr>
            <p:nvPr userDrawn="1"/>
          </p:nvSpPr>
          <p:spPr bwMode="auto">
            <a:xfrm>
              <a:off x="4733912" y="5954519"/>
              <a:ext cx="4322777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 userDrawn="1"/>
          </p:nvSpPr>
          <p:spPr bwMode="auto">
            <a:xfrm>
              <a:off x="5884838" y="6496082"/>
              <a:ext cx="317185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" name="Rectangle 34"/>
            <p:cNvSpPr>
              <a:spLocks noChangeArrowheads="1"/>
            </p:cNvSpPr>
            <p:nvPr userDrawn="1"/>
          </p:nvSpPr>
          <p:spPr bwMode="auto">
            <a:xfrm>
              <a:off x="4722856" y="5865527"/>
              <a:ext cx="636411" cy="206436"/>
            </a:xfrm>
            <a:prstGeom prst="rect">
              <a:avLst/>
            </a:prstGeom>
            <a:gradFill flip="none" rotWithShape="1">
              <a:gsLst>
                <a:gs pos="0">
                  <a:srgbClr val="990033">
                    <a:alpha val="0"/>
                  </a:srgbClr>
                </a:gs>
                <a:gs pos="100000">
                  <a:srgbClr val="990033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Rectangle 36"/>
            <p:cNvSpPr>
              <a:spLocks noChangeArrowheads="1"/>
            </p:cNvSpPr>
            <p:nvPr userDrawn="1"/>
          </p:nvSpPr>
          <p:spPr bwMode="auto">
            <a:xfrm>
              <a:off x="6507075" y="6699209"/>
              <a:ext cx="636695" cy="134977"/>
            </a:xfrm>
            <a:prstGeom prst="rect">
              <a:avLst/>
            </a:prstGeom>
            <a:gradFill flip="none" rotWithShape="1">
              <a:gsLst>
                <a:gs pos="0">
                  <a:srgbClr val="990033">
                    <a:alpha val="0"/>
                  </a:srgbClr>
                </a:gs>
                <a:gs pos="100000">
                  <a:srgbClr val="990033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Rectangle 37"/>
            <p:cNvSpPr>
              <a:spLocks noChangeArrowheads="1"/>
            </p:cNvSpPr>
            <p:nvPr userDrawn="1"/>
          </p:nvSpPr>
          <p:spPr bwMode="auto">
            <a:xfrm>
              <a:off x="5864144" y="6399150"/>
              <a:ext cx="634994" cy="134977"/>
            </a:xfrm>
            <a:prstGeom prst="rect">
              <a:avLst/>
            </a:prstGeom>
            <a:gradFill flip="none" rotWithShape="1">
              <a:gsLst>
                <a:gs pos="0">
                  <a:srgbClr val="990033">
                    <a:alpha val="0"/>
                  </a:srgbClr>
                </a:gs>
                <a:gs pos="100000">
                  <a:srgbClr val="990033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Rectangle 34"/>
            <p:cNvSpPr>
              <a:spLocks noChangeArrowheads="1"/>
            </p:cNvSpPr>
            <p:nvPr userDrawn="1"/>
          </p:nvSpPr>
          <p:spPr bwMode="auto">
            <a:xfrm>
              <a:off x="4144842" y="5597227"/>
              <a:ext cx="638396" cy="206436"/>
            </a:xfrm>
            <a:prstGeom prst="rect">
              <a:avLst/>
            </a:prstGeom>
            <a:gradFill flip="none" rotWithShape="1">
              <a:gsLst>
                <a:gs pos="0">
                  <a:srgbClr val="990033">
                    <a:alpha val="0"/>
                  </a:srgbClr>
                </a:gs>
                <a:gs pos="100000">
                  <a:srgbClr val="990033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22"/>
            <p:cNvSpPr>
              <a:spLocks noChangeShapeType="1"/>
            </p:cNvSpPr>
            <p:nvPr userDrawn="1"/>
          </p:nvSpPr>
          <p:spPr bwMode="auto">
            <a:xfrm>
              <a:off x="9050452" y="4671245"/>
              <a:ext cx="0" cy="2099423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" name="Line 26"/>
            <p:cNvSpPr>
              <a:spLocks noChangeShapeType="1"/>
            </p:cNvSpPr>
            <p:nvPr userDrawn="1"/>
          </p:nvSpPr>
          <p:spPr bwMode="auto">
            <a:xfrm>
              <a:off x="8524881" y="4942853"/>
              <a:ext cx="0" cy="182946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4" name="Line 28"/>
            <p:cNvSpPr>
              <a:spLocks noChangeShapeType="1"/>
            </p:cNvSpPr>
            <p:nvPr userDrawn="1"/>
          </p:nvSpPr>
          <p:spPr bwMode="auto">
            <a:xfrm flipV="1">
              <a:off x="7977199" y="5281288"/>
              <a:ext cx="0" cy="148937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5" name="Line 31"/>
            <p:cNvSpPr>
              <a:spLocks noChangeShapeType="1"/>
            </p:cNvSpPr>
            <p:nvPr userDrawn="1"/>
          </p:nvSpPr>
          <p:spPr bwMode="auto">
            <a:xfrm>
              <a:off x="8791635" y="4803244"/>
              <a:ext cx="0" cy="196411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6" name="Line 33"/>
            <p:cNvSpPr>
              <a:spLocks noChangeShapeType="1"/>
            </p:cNvSpPr>
            <p:nvPr userDrawn="1"/>
          </p:nvSpPr>
          <p:spPr bwMode="auto">
            <a:xfrm>
              <a:off x="8255009" y="5127123"/>
              <a:ext cx="0" cy="164023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" name="Rectangle 39"/>
            <p:cNvSpPr>
              <a:spLocks noChangeArrowheads="1"/>
            </p:cNvSpPr>
            <p:nvPr userDrawn="1"/>
          </p:nvSpPr>
          <p:spPr bwMode="auto">
            <a:xfrm flipV="1">
              <a:off x="7907463" y="5276326"/>
              <a:ext cx="134936" cy="260360"/>
            </a:xfrm>
            <a:prstGeom prst="rect">
              <a:avLst/>
            </a:prstGeom>
            <a:gradFill rotWithShape="1">
              <a:gsLst>
                <a:gs pos="0">
                  <a:srgbClr val="990033">
                    <a:alpha val="0"/>
                  </a:srgbClr>
                </a:gs>
                <a:gs pos="100000">
                  <a:srgbClr val="99003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68" name="Rectangle 40"/>
            <p:cNvSpPr>
              <a:spLocks noChangeArrowheads="1"/>
            </p:cNvSpPr>
            <p:nvPr userDrawn="1"/>
          </p:nvSpPr>
          <p:spPr bwMode="auto">
            <a:xfrm flipV="1">
              <a:off x="9009064" y="4666613"/>
              <a:ext cx="134936" cy="262014"/>
            </a:xfrm>
            <a:prstGeom prst="rect">
              <a:avLst/>
            </a:prstGeom>
            <a:gradFill rotWithShape="1">
              <a:gsLst>
                <a:gs pos="0">
                  <a:srgbClr val="990033">
                    <a:alpha val="0"/>
                  </a:srgbClr>
                </a:gs>
                <a:gs pos="100000">
                  <a:srgbClr val="99003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69" name="Rectangle 41"/>
            <p:cNvSpPr>
              <a:spLocks noChangeArrowheads="1"/>
            </p:cNvSpPr>
            <p:nvPr userDrawn="1"/>
          </p:nvSpPr>
          <p:spPr bwMode="auto">
            <a:xfrm flipV="1">
              <a:off x="8186690" y="5125469"/>
              <a:ext cx="136637" cy="260360"/>
            </a:xfrm>
            <a:prstGeom prst="rect">
              <a:avLst/>
            </a:prstGeom>
            <a:gradFill rotWithShape="1">
              <a:gsLst>
                <a:gs pos="0">
                  <a:srgbClr val="990033">
                    <a:alpha val="0"/>
                  </a:srgbClr>
                </a:gs>
                <a:gs pos="100000">
                  <a:srgbClr val="99003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70" name="Rectangle 42"/>
            <p:cNvSpPr>
              <a:spLocks noChangeArrowheads="1"/>
            </p:cNvSpPr>
            <p:nvPr userDrawn="1"/>
          </p:nvSpPr>
          <p:spPr bwMode="auto">
            <a:xfrm flipV="1">
              <a:off x="8440688" y="4933259"/>
              <a:ext cx="134936" cy="263669"/>
            </a:xfrm>
            <a:prstGeom prst="rect">
              <a:avLst/>
            </a:prstGeom>
            <a:gradFill rotWithShape="1">
              <a:gsLst>
                <a:gs pos="0">
                  <a:srgbClr val="990033">
                    <a:alpha val="0"/>
                  </a:srgbClr>
                </a:gs>
                <a:gs pos="100000">
                  <a:srgbClr val="99003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71" name="Rectangle 43"/>
            <p:cNvSpPr>
              <a:spLocks noChangeArrowheads="1"/>
            </p:cNvSpPr>
            <p:nvPr userDrawn="1"/>
          </p:nvSpPr>
          <p:spPr bwMode="auto">
            <a:xfrm flipV="1">
              <a:off x="8723317" y="4798282"/>
              <a:ext cx="134936" cy="263669"/>
            </a:xfrm>
            <a:prstGeom prst="rect">
              <a:avLst/>
            </a:prstGeom>
            <a:gradFill rotWithShape="1">
              <a:gsLst>
                <a:gs pos="0">
                  <a:srgbClr val="990033">
                    <a:alpha val="0"/>
                  </a:srgbClr>
                </a:gs>
                <a:gs pos="100000">
                  <a:srgbClr val="99003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72" name="Text Box 148"/>
            <p:cNvSpPr txBox="1">
              <a:spLocks noChangeArrowheads="1"/>
            </p:cNvSpPr>
            <p:nvPr userDrawn="1"/>
          </p:nvSpPr>
          <p:spPr bwMode="auto">
            <a:xfrm>
              <a:off x="3424237" y="6468954"/>
              <a:ext cx="4560899" cy="70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en-US" sz="1600">
                  <a:solidFill>
                    <a:schemeClr val="bg1"/>
                  </a:solidFill>
                  <a:latin typeface="Garamond" pitchFamily="18" charset="0"/>
                </a:rPr>
                <a:t>St. Louis, MO</a:t>
              </a:r>
            </a:p>
          </p:txBody>
        </p:sp>
        <p:sp>
          <p:nvSpPr>
            <p:cNvPr id="73" name="Text Box 149"/>
            <p:cNvSpPr txBox="1">
              <a:spLocks noChangeArrowheads="1"/>
            </p:cNvSpPr>
            <p:nvPr userDrawn="1"/>
          </p:nvSpPr>
          <p:spPr bwMode="auto">
            <a:xfrm>
              <a:off x="3424237" y="6171872"/>
              <a:ext cx="4560899" cy="70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en-US" sz="1600">
                  <a:solidFill>
                    <a:schemeClr val="bg1"/>
                  </a:solidFill>
                  <a:latin typeface="Garamond" pitchFamily="18" charset="0"/>
                </a:rPr>
                <a:t>June 17–21, 2008</a:t>
              </a:r>
            </a:p>
          </p:txBody>
        </p:sp>
        <p:sp>
          <p:nvSpPr>
            <p:cNvPr id="74" name="Text Box 150"/>
            <p:cNvSpPr txBox="1">
              <a:spLocks noChangeArrowheads="1"/>
            </p:cNvSpPr>
            <p:nvPr userDrawn="1"/>
          </p:nvSpPr>
          <p:spPr bwMode="auto">
            <a:xfrm>
              <a:off x="3424237" y="5913166"/>
              <a:ext cx="4560899" cy="70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en-US" sz="1600">
                  <a:solidFill>
                    <a:schemeClr val="bg1"/>
                  </a:solidFill>
                  <a:latin typeface="Garamond" pitchFamily="18" charset="0"/>
                </a:rPr>
                <a:t>Annual Meeting &amp; Clinical Symposium</a:t>
              </a:r>
            </a:p>
          </p:txBody>
        </p:sp>
        <p:sp>
          <p:nvSpPr>
            <p:cNvPr id="75" name="Text Box 151"/>
            <p:cNvSpPr txBox="1">
              <a:spLocks noChangeArrowheads="1"/>
            </p:cNvSpPr>
            <p:nvPr userDrawn="1"/>
          </p:nvSpPr>
          <p:spPr bwMode="auto">
            <a:xfrm>
              <a:off x="3424237" y="5660746"/>
              <a:ext cx="4560899" cy="70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lang="en-US" sz="1600" b="1">
                  <a:solidFill>
                    <a:schemeClr val="bg1"/>
                  </a:solidFill>
                  <a:latin typeface="Garamond" pitchFamily="18" charset="0"/>
                </a:rPr>
                <a:t>National Athletic Trainers’ Association</a:t>
              </a:r>
            </a:p>
          </p:txBody>
        </p:sp>
        <p:cxnSp>
          <p:nvCxnSpPr>
            <p:cNvPr id="76" name="Straight Connector 75"/>
            <p:cNvCxnSpPr/>
            <p:nvPr userDrawn="1"/>
          </p:nvCxnSpPr>
          <p:spPr>
            <a:xfrm rot="10800000">
              <a:off x="5305406" y="6218188"/>
              <a:ext cx="3746463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35"/>
            <p:cNvSpPr>
              <a:spLocks noChangeArrowheads="1"/>
            </p:cNvSpPr>
            <p:nvPr userDrawn="1"/>
          </p:nvSpPr>
          <p:spPr bwMode="auto">
            <a:xfrm>
              <a:off x="5297469" y="6175180"/>
              <a:ext cx="634994" cy="162105"/>
            </a:xfrm>
            <a:prstGeom prst="rect">
              <a:avLst/>
            </a:prstGeom>
            <a:gradFill flip="none" rotWithShape="1">
              <a:gsLst>
                <a:gs pos="0">
                  <a:srgbClr val="990033">
                    <a:alpha val="0"/>
                  </a:srgbClr>
                </a:gs>
                <a:gs pos="100000">
                  <a:srgbClr val="990033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8" name="Picture 101" descr="Picture1.png"/>
            <p:cNvPicPr>
              <a:picLocks noChangeAspect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43887" y="5957887"/>
              <a:ext cx="55245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57600" y="12801622"/>
            <a:ext cx="37307520" cy="705612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23360" y="19751040"/>
            <a:ext cx="35478720" cy="841248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42"/>
            <a:ext cx="37307520" cy="653796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39"/>
            <a:ext cx="37307520" cy="720089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82"/>
            <a:ext cx="19385280" cy="2172462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82"/>
            <a:ext cx="19385280" cy="2172462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70" y="7368542"/>
            <a:ext cx="19392902" cy="30708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70" y="10439400"/>
            <a:ext cx="19392902" cy="1896618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7" y="7368542"/>
            <a:ext cx="19400520" cy="30708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7" y="10439400"/>
            <a:ext cx="19400520" cy="1896618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72" y="1310640"/>
            <a:ext cx="14439902" cy="557784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62"/>
            <a:ext cx="24536400" cy="280949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72" y="6888497"/>
            <a:ext cx="14439902" cy="225171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0" y="2895600"/>
            <a:ext cx="43891200" cy="1524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accent1">
                  <a:shade val="67500"/>
                  <a:satMod val="115000"/>
                  <a:alpha val="85000"/>
                </a:schemeClr>
              </a:gs>
              <a:gs pos="0">
                <a:schemeClr val="bg1">
                  <a:alpha val="0"/>
                </a:schemeClr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 rot="10800000">
            <a:off x="0" y="30683200"/>
            <a:ext cx="43891200" cy="1524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/>
              </a:gs>
              <a:gs pos="0">
                <a:schemeClr val="bg1">
                  <a:alpha val="5000"/>
                </a:schemeClr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833" y="1317625"/>
            <a:ext cx="39501536" cy="548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833" y="7680325"/>
            <a:ext cx="39501536" cy="21724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833" y="30510163"/>
            <a:ext cx="10240736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641F0-966F-49FC-BA94-2A3F99399C09}" type="datetimeFigureOut">
              <a:rPr lang="en-US" smtClean="0"/>
              <a:pPr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433" y="30510163"/>
            <a:ext cx="13898336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633" y="30510163"/>
            <a:ext cx="10240736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6E26B-A4E2-4849-8931-F122D27EF0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891200" cy="32918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00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4833" y="29976763"/>
            <a:ext cx="10240736" cy="228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6433" y="29976763"/>
            <a:ext cx="13898336" cy="228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5633" y="29976763"/>
            <a:ext cx="10240736" cy="228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289809-6C6E-482B-829F-D2CCEE9EC8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6" Type="http://schemas.openxmlformats.org/officeDocument/2006/relationships/diagramQuickStyle" Target="../diagrams/quickStyle3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5" Type="http://schemas.openxmlformats.org/officeDocument/2006/relationships/diagramLayout" Target="../diagrams/layout3.xml"/><Relationship Id="rId10" Type="http://schemas.openxmlformats.org/officeDocument/2006/relationships/diagramLayout" Target="../diagrams/layout2.xml"/><Relationship Id="rId19" Type="http://schemas.openxmlformats.org/officeDocument/2006/relationships/hyperlink" Target="https://www.aonl.org/resources/nurse-leader-competencies" TargetMode="Externa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758684"/>
            <a:ext cx="3810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Verdana Pro" panose="020B0604030504040204" pitchFamily="34" charset="0"/>
                <a:ea typeface="Verdana" charset="0"/>
                <a:cs typeface="Arial" panose="020B0604020202020204" pitchFamily="34" charset="0"/>
              </a:rPr>
              <a:t>Ambulatory Nursing Leadership:</a:t>
            </a:r>
          </a:p>
          <a:p>
            <a:pPr algn="ctr"/>
            <a:r>
              <a:rPr lang="en-US" sz="8000" b="1" dirty="0">
                <a:solidFill>
                  <a:schemeClr val="bg1"/>
                </a:solidFill>
                <a:latin typeface="Verdana Pro" panose="020B0604030504040204" pitchFamily="34" charset="0"/>
                <a:ea typeface="Verdana" charset="0"/>
                <a:cs typeface="Arial" panose="020B0604020202020204" pitchFamily="34" charset="0"/>
              </a:rPr>
              <a:t>New Nurse Manager Residency Program</a:t>
            </a:r>
          </a:p>
        </p:txBody>
      </p:sp>
      <p:sp>
        <p:nvSpPr>
          <p:cNvPr id="3" name="Text Box 72"/>
          <p:cNvSpPr txBox="1">
            <a:spLocks noChangeArrowheads="1"/>
          </p:cNvSpPr>
          <p:nvPr/>
        </p:nvSpPr>
        <p:spPr bwMode="auto">
          <a:xfrm>
            <a:off x="13487400" y="4396136"/>
            <a:ext cx="188447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Verdana Pro" panose="020B0604030504040204" pitchFamily="34" charset="0"/>
                <a:ea typeface="Verdana" charset="0"/>
                <a:cs typeface="Arial" panose="020B0604020202020204" pitchFamily="34" charset="0"/>
              </a:rPr>
              <a:t>Brie L Trefrey RN, BSN, DNC (MSN’ 2021</a:t>
            </a:r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" name="AutoShape 18" descr="Image result for hubspo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0" descr="Image result for hubspo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12924850" y="5507540"/>
            <a:ext cx="19872254" cy="2583486"/>
          </a:xfrm>
          <a:prstGeom prst="roundRect">
            <a:avLst>
              <a:gd name="adj" fmla="val 5962"/>
            </a:avLst>
          </a:prstGeom>
          <a:solidFill>
            <a:srgbClr val="FF9933"/>
          </a:solidFill>
          <a:ln w="101600">
            <a:solidFill>
              <a:schemeClr val="accent6"/>
            </a:solidFill>
            <a:round/>
            <a:headEnd/>
            <a:tailEnd/>
          </a:ln>
        </p:spPr>
        <p:txBody>
          <a:bodyPr wrap="square" anchor="t"/>
          <a:lstStyle>
            <a:lvl1pPr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5400" b="1" dirty="0">
                <a:latin typeface="Verdana Pro" panose="020B0604030504040204" pitchFamily="34" charset="0"/>
                <a:ea typeface="Arial" charset="0"/>
                <a:cs typeface="Arial" panose="020B0604020202020204" pitchFamily="34" charset="0"/>
              </a:rPr>
              <a:t>PROGRAM SPECIFIC AIMS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4200" dirty="0">
                <a:latin typeface="Verdana Pro" panose="020B0604030504040204" pitchFamily="34" charset="0"/>
                <a:ea typeface="Arial" charset="0"/>
                <a:cs typeface="Arial" panose="020B0604020202020204" pitchFamily="34" charset="0"/>
              </a:rPr>
              <a:t>To develop a New Nurse Manager Residency Program aimed towards meeting the unique needs of leaders in outpatient settings. 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 sz="3600" b="1" dirty="0">
              <a:latin typeface="Verdana Pro" panose="020B060403050404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6002000" y="30688080"/>
            <a:ext cx="12463526" cy="1925520"/>
          </a:xfrm>
          <a:prstGeom prst="roundRect">
            <a:avLst>
              <a:gd name="adj" fmla="val 5962"/>
            </a:avLst>
          </a:prstGeom>
          <a:solidFill>
            <a:schemeClr val="bg1"/>
          </a:solidFill>
          <a:ln w="101600">
            <a:solidFill>
              <a:schemeClr val="accent6"/>
            </a:solidFill>
            <a:round/>
            <a:headEnd/>
            <a:tailEnd/>
          </a:ln>
        </p:spPr>
        <p:txBody>
          <a:bodyPr wrap="square" anchor="t"/>
          <a:lstStyle>
            <a:lvl1pPr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600" b="1" dirty="0">
                <a:solidFill>
                  <a:schemeClr val="tx2"/>
                </a:solidFill>
                <a:latin typeface="Verdana Pro" panose="020B0604030504040204" pitchFamily="34" charset="0"/>
                <a:ea typeface="Arial" charset="0"/>
                <a:cs typeface="Arial" panose="020B0604020202020204" pitchFamily="34" charset="0"/>
              </a:rPr>
              <a:t>Acknowledgements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3600" b="1" dirty="0">
                <a:solidFill>
                  <a:schemeClr val="tx2"/>
                </a:solidFill>
                <a:latin typeface="Verdana Pro" panose="020B0604030504040204" pitchFamily="34" charset="0"/>
                <a:ea typeface="Verdana" charset="0"/>
                <a:cs typeface="Arial" panose="020B0604020202020204" pitchFamily="34" charset="0"/>
              </a:rPr>
              <a:t>Julia Edmondson, MSN, FNP-BC at MGH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BB19A34-705E-4E5A-9E83-569E6F094197}"/>
              </a:ext>
            </a:extLst>
          </p:cNvPr>
          <p:cNvGrpSpPr/>
          <p:nvPr/>
        </p:nvGrpSpPr>
        <p:grpSpPr>
          <a:xfrm>
            <a:off x="1552633" y="6248400"/>
            <a:ext cx="9353535" cy="17339814"/>
            <a:chOff x="2301243" y="5113898"/>
            <a:chExt cx="7989506" cy="1581058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015AEC1-77B2-48C7-982E-3DA2118A5B4F}"/>
                </a:ext>
              </a:extLst>
            </p:cNvPr>
            <p:cNvSpPr/>
            <p:nvPr/>
          </p:nvSpPr>
          <p:spPr>
            <a:xfrm>
              <a:off x="2335022" y="5113898"/>
              <a:ext cx="7929797" cy="4757878"/>
            </a:xfrm>
            <a:custGeom>
              <a:avLst/>
              <a:gdLst>
                <a:gd name="connsiteX0" fmla="*/ 0 w 7929797"/>
                <a:gd name="connsiteY0" fmla="*/ 792980 h 4757878"/>
                <a:gd name="connsiteX1" fmla="*/ 792980 w 7929797"/>
                <a:gd name="connsiteY1" fmla="*/ 0 h 4757878"/>
                <a:gd name="connsiteX2" fmla="*/ 7136817 w 7929797"/>
                <a:gd name="connsiteY2" fmla="*/ 0 h 4757878"/>
                <a:gd name="connsiteX3" fmla="*/ 7929797 w 7929797"/>
                <a:gd name="connsiteY3" fmla="*/ 792980 h 4757878"/>
                <a:gd name="connsiteX4" fmla="*/ 7929797 w 7929797"/>
                <a:gd name="connsiteY4" fmla="*/ 3964898 h 4757878"/>
                <a:gd name="connsiteX5" fmla="*/ 7136817 w 7929797"/>
                <a:gd name="connsiteY5" fmla="*/ 4757878 h 4757878"/>
                <a:gd name="connsiteX6" fmla="*/ 792980 w 7929797"/>
                <a:gd name="connsiteY6" fmla="*/ 4757878 h 4757878"/>
                <a:gd name="connsiteX7" fmla="*/ 0 w 7929797"/>
                <a:gd name="connsiteY7" fmla="*/ 3964898 h 4757878"/>
                <a:gd name="connsiteX8" fmla="*/ 0 w 7929797"/>
                <a:gd name="connsiteY8" fmla="*/ 792980 h 475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29797" h="4757878">
                  <a:moveTo>
                    <a:pt x="0" y="792980"/>
                  </a:moveTo>
                  <a:cubicBezTo>
                    <a:pt x="0" y="355029"/>
                    <a:pt x="355029" y="0"/>
                    <a:pt x="792980" y="0"/>
                  </a:cubicBezTo>
                  <a:lnTo>
                    <a:pt x="7136817" y="0"/>
                  </a:lnTo>
                  <a:cubicBezTo>
                    <a:pt x="7574768" y="0"/>
                    <a:pt x="7929797" y="355029"/>
                    <a:pt x="7929797" y="792980"/>
                  </a:cubicBezTo>
                  <a:lnTo>
                    <a:pt x="7929797" y="3964898"/>
                  </a:lnTo>
                  <a:cubicBezTo>
                    <a:pt x="7929797" y="4402849"/>
                    <a:pt x="7574768" y="4757878"/>
                    <a:pt x="7136817" y="4757878"/>
                  </a:cubicBezTo>
                  <a:lnTo>
                    <a:pt x="792980" y="4757878"/>
                  </a:lnTo>
                  <a:cubicBezTo>
                    <a:pt x="355029" y="4757878"/>
                    <a:pt x="0" y="4402849"/>
                    <a:pt x="0" y="3964898"/>
                  </a:cubicBezTo>
                  <a:lnTo>
                    <a:pt x="0" y="792980"/>
                  </a:lnTo>
                  <a:close/>
                </a:path>
              </a:pathLst>
            </a:custGeom>
            <a:solidFill>
              <a:schemeClr val="bg1"/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92276" tIns="392276" rIns="392276" bIns="392276" numCol="1" spcCol="1270" anchor="ctr" anchorCtr="0">
              <a:noAutofit/>
            </a:bodyPr>
            <a:lstStyle/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400" b="1" kern="1200" dirty="0">
                  <a:solidFill>
                    <a:srgbClr val="002060"/>
                  </a:solidFill>
                  <a:latin typeface="Verdana Pro" panose="020B0604020202020204" pitchFamily="34" charset="0"/>
                </a:rPr>
                <a:t>Research warns that inexperienced Nurse Managers have a negative impact on the satisfaction and retention of Nurses under their supervision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EFF0B-761B-452D-BF37-AD2AB15D04C2}"/>
                </a:ext>
              </a:extLst>
            </p:cNvPr>
            <p:cNvSpPr/>
            <p:nvPr/>
          </p:nvSpPr>
          <p:spPr>
            <a:xfrm>
              <a:off x="2301243" y="10624790"/>
              <a:ext cx="7879052" cy="4835241"/>
            </a:xfrm>
            <a:custGeom>
              <a:avLst/>
              <a:gdLst>
                <a:gd name="connsiteX0" fmla="*/ 0 w 8982398"/>
                <a:gd name="connsiteY0" fmla="*/ 805874 h 4835241"/>
                <a:gd name="connsiteX1" fmla="*/ 805874 w 8982398"/>
                <a:gd name="connsiteY1" fmla="*/ 0 h 4835241"/>
                <a:gd name="connsiteX2" fmla="*/ 8176525 w 8982398"/>
                <a:gd name="connsiteY2" fmla="*/ 0 h 4835241"/>
                <a:gd name="connsiteX3" fmla="*/ 8982399 w 8982398"/>
                <a:gd name="connsiteY3" fmla="*/ 805874 h 4835241"/>
                <a:gd name="connsiteX4" fmla="*/ 8982398 w 8982398"/>
                <a:gd name="connsiteY4" fmla="*/ 4029368 h 4835241"/>
                <a:gd name="connsiteX5" fmla="*/ 8176524 w 8982398"/>
                <a:gd name="connsiteY5" fmla="*/ 4835242 h 4835241"/>
                <a:gd name="connsiteX6" fmla="*/ 805874 w 8982398"/>
                <a:gd name="connsiteY6" fmla="*/ 4835241 h 4835241"/>
                <a:gd name="connsiteX7" fmla="*/ 0 w 8982398"/>
                <a:gd name="connsiteY7" fmla="*/ 4029367 h 4835241"/>
                <a:gd name="connsiteX8" fmla="*/ 0 w 8982398"/>
                <a:gd name="connsiteY8" fmla="*/ 805874 h 483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82398" h="4835241">
                  <a:moveTo>
                    <a:pt x="0" y="805874"/>
                  </a:moveTo>
                  <a:cubicBezTo>
                    <a:pt x="0" y="360802"/>
                    <a:pt x="360802" y="0"/>
                    <a:pt x="805874" y="0"/>
                  </a:cubicBezTo>
                  <a:lnTo>
                    <a:pt x="8176525" y="0"/>
                  </a:lnTo>
                  <a:cubicBezTo>
                    <a:pt x="8621597" y="0"/>
                    <a:pt x="8982399" y="360802"/>
                    <a:pt x="8982399" y="805874"/>
                  </a:cubicBezTo>
                  <a:cubicBezTo>
                    <a:pt x="8982399" y="1880372"/>
                    <a:pt x="8982398" y="2954870"/>
                    <a:pt x="8982398" y="4029368"/>
                  </a:cubicBezTo>
                  <a:cubicBezTo>
                    <a:pt x="8982398" y="4474440"/>
                    <a:pt x="8621596" y="4835242"/>
                    <a:pt x="8176524" y="4835242"/>
                  </a:cubicBezTo>
                  <a:lnTo>
                    <a:pt x="805874" y="4835241"/>
                  </a:lnTo>
                  <a:cubicBezTo>
                    <a:pt x="360802" y="4835241"/>
                    <a:pt x="0" y="4474439"/>
                    <a:pt x="0" y="4029367"/>
                  </a:cubicBezTo>
                  <a:lnTo>
                    <a:pt x="0" y="805874"/>
                  </a:lnTo>
                  <a:close/>
                </a:path>
              </a:pathLst>
            </a:custGeom>
            <a:solidFill>
              <a:schemeClr val="bg1"/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88432" tIns="388432" rIns="388432" bIns="388432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400" b="1" kern="1200" dirty="0">
                  <a:solidFill>
                    <a:srgbClr val="002060"/>
                  </a:solidFill>
                  <a:latin typeface="Verdana Pro" panose="020B0604020202020204" pitchFamily="34" charset="0"/>
                </a:rPr>
                <a:t>Historically, Nurses exhibiting superior leadership skills were promoted into leadership positions without formal training </a:t>
              </a: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C9EF56-238E-47F7-87D4-84949E328D86}"/>
                </a:ext>
              </a:extLst>
            </p:cNvPr>
            <p:cNvSpPr/>
            <p:nvPr/>
          </p:nvSpPr>
          <p:spPr>
            <a:xfrm>
              <a:off x="2360952" y="16166608"/>
              <a:ext cx="7929797" cy="4757878"/>
            </a:xfrm>
            <a:custGeom>
              <a:avLst/>
              <a:gdLst>
                <a:gd name="connsiteX0" fmla="*/ 0 w 7929797"/>
                <a:gd name="connsiteY0" fmla="*/ 792980 h 4757878"/>
                <a:gd name="connsiteX1" fmla="*/ 792980 w 7929797"/>
                <a:gd name="connsiteY1" fmla="*/ 0 h 4757878"/>
                <a:gd name="connsiteX2" fmla="*/ 7136817 w 7929797"/>
                <a:gd name="connsiteY2" fmla="*/ 0 h 4757878"/>
                <a:gd name="connsiteX3" fmla="*/ 7929797 w 7929797"/>
                <a:gd name="connsiteY3" fmla="*/ 792980 h 4757878"/>
                <a:gd name="connsiteX4" fmla="*/ 7929797 w 7929797"/>
                <a:gd name="connsiteY4" fmla="*/ 3964898 h 4757878"/>
                <a:gd name="connsiteX5" fmla="*/ 7136817 w 7929797"/>
                <a:gd name="connsiteY5" fmla="*/ 4757878 h 4757878"/>
                <a:gd name="connsiteX6" fmla="*/ 792980 w 7929797"/>
                <a:gd name="connsiteY6" fmla="*/ 4757878 h 4757878"/>
                <a:gd name="connsiteX7" fmla="*/ 0 w 7929797"/>
                <a:gd name="connsiteY7" fmla="*/ 3964898 h 4757878"/>
                <a:gd name="connsiteX8" fmla="*/ 0 w 7929797"/>
                <a:gd name="connsiteY8" fmla="*/ 792980 h 475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29797" h="4757878">
                  <a:moveTo>
                    <a:pt x="0" y="792980"/>
                  </a:moveTo>
                  <a:cubicBezTo>
                    <a:pt x="0" y="355029"/>
                    <a:pt x="355029" y="0"/>
                    <a:pt x="792980" y="0"/>
                  </a:cubicBezTo>
                  <a:lnTo>
                    <a:pt x="7136817" y="0"/>
                  </a:lnTo>
                  <a:cubicBezTo>
                    <a:pt x="7574768" y="0"/>
                    <a:pt x="7929797" y="355029"/>
                    <a:pt x="7929797" y="792980"/>
                  </a:cubicBezTo>
                  <a:lnTo>
                    <a:pt x="7929797" y="3964898"/>
                  </a:lnTo>
                  <a:cubicBezTo>
                    <a:pt x="7929797" y="4402849"/>
                    <a:pt x="7574768" y="4757878"/>
                    <a:pt x="7136817" y="4757878"/>
                  </a:cubicBezTo>
                  <a:lnTo>
                    <a:pt x="792980" y="4757878"/>
                  </a:lnTo>
                  <a:cubicBezTo>
                    <a:pt x="355029" y="4757878"/>
                    <a:pt x="0" y="4402849"/>
                    <a:pt x="0" y="3964898"/>
                  </a:cubicBezTo>
                  <a:lnTo>
                    <a:pt x="0" y="792980"/>
                  </a:lnTo>
                  <a:close/>
                </a:path>
              </a:pathLst>
            </a:custGeom>
            <a:solidFill>
              <a:schemeClr val="bg1"/>
            </a:solidFill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84656" tIns="384656" rIns="384656" bIns="384656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400" b="1" kern="1200" dirty="0">
                  <a:solidFill>
                    <a:srgbClr val="002060"/>
                  </a:solidFill>
                  <a:latin typeface="Verdana Pro" panose="020B0604020202020204" pitchFamily="34" charset="0"/>
                </a:rPr>
                <a:t>Leadership development among Nurse Managers can decrease nurse burnout, increase satisfaction, and avoid staff shortages </a:t>
              </a:r>
            </a:p>
          </p:txBody>
        </p:sp>
      </p:grp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5035B81A-FF67-4F26-824D-F590374967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1734454"/>
              </p:ext>
            </p:extLst>
          </p:nvPr>
        </p:nvGraphicFramePr>
        <p:xfrm>
          <a:off x="11496549" y="8585528"/>
          <a:ext cx="23350845" cy="12450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4C5E95E5-84FA-4240-A12F-09AE832732C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9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240" y="23963956"/>
            <a:ext cx="8267515" cy="8396059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16" name="AutoShape 4">
            <a:extLst>
              <a:ext uri="{FF2B5EF4-FFF2-40B4-BE49-F238E27FC236}">
                <a16:creationId xmlns:a16="http://schemas.microsoft.com/office/drawing/2014/main" id="{26D08EB4-02D5-41B6-A398-28F40450C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96549" y="21531007"/>
            <a:ext cx="22880789" cy="8368367"/>
          </a:xfrm>
          <a:prstGeom prst="roundRect">
            <a:avLst>
              <a:gd name="adj" fmla="val 5962"/>
            </a:avLst>
          </a:prstGeom>
          <a:solidFill>
            <a:srgbClr val="FF9933"/>
          </a:solidFill>
          <a:ln w="101600">
            <a:solidFill>
              <a:schemeClr val="accent6"/>
            </a:solidFill>
            <a:round/>
            <a:headEnd/>
            <a:tailEnd/>
          </a:ln>
        </p:spPr>
        <p:txBody>
          <a:bodyPr wrap="none" anchor="t"/>
          <a:lstStyle>
            <a:lvl1pPr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200" b="1" dirty="0">
                <a:latin typeface="Arial" charset="0"/>
                <a:ea typeface="Arial" charset="0"/>
                <a:cs typeface="Arial" charset="0"/>
              </a:rPr>
              <a:t>Methodology: Project Development (Stages) &amp; Evaluation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3F2BAB1-A58B-42B6-8C7E-50C55CE15D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5952937"/>
              </p:ext>
            </p:extLst>
          </p:nvPr>
        </p:nvGraphicFramePr>
        <p:xfrm>
          <a:off x="12101967" y="22366663"/>
          <a:ext cx="21926380" cy="6697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0DD46E42-18B3-457A-83A5-5C430F6DAC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4641944"/>
              </p:ext>
            </p:extLst>
          </p:nvPr>
        </p:nvGraphicFramePr>
        <p:xfrm>
          <a:off x="33939884" y="4396136"/>
          <a:ext cx="9283632" cy="19396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D6E61341-0501-4880-9F11-B58D2613CE74}"/>
              </a:ext>
            </a:extLst>
          </p:cNvPr>
          <p:cNvSpPr txBox="1"/>
          <p:nvPr/>
        </p:nvSpPr>
        <p:spPr>
          <a:xfrm>
            <a:off x="35014606" y="24556389"/>
            <a:ext cx="8267515" cy="63709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</a:rPr>
              <a:t>References:</a:t>
            </a:r>
          </a:p>
          <a:p>
            <a:r>
              <a:rPr lang="en-US" sz="3200" i="1" dirty="0">
                <a:latin typeface="Verdana" panose="020B0604030504040204" pitchFamily="34" charset="0"/>
                <a:ea typeface="Verdana" panose="020B0604030504040204" pitchFamily="34" charset="0"/>
              </a:rPr>
              <a:t>AONL Nurse Leader Competencies</a:t>
            </a:r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</a:rPr>
              <a:t>. AONL. (2015). </a:t>
            </a:r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  <a:hlinkClick r:id="rId19"/>
              </a:rPr>
              <a:t>https://www.aonl.org/resources/nurse-leader-competencies</a:t>
            </a:r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endParaRPr lang="en-US" sz="3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</a:rPr>
              <a:t>Coogan, E., &amp; Hampton, D. (2020) How does a new nurse manager orientation program impact competency and empowerment. </a:t>
            </a:r>
            <a:r>
              <a:rPr lang="en-US" sz="3200" i="1" dirty="0">
                <a:latin typeface="Verdana" panose="020B0604030504040204" pitchFamily="34" charset="0"/>
                <a:ea typeface="Verdana" panose="020B0604030504040204" pitchFamily="34" charset="0"/>
              </a:rPr>
              <a:t>Nursing Management</a:t>
            </a:r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</a:rPr>
              <a:t>, 51(12), 22-27 </a:t>
            </a:r>
          </a:p>
          <a:p>
            <a:r>
              <a:rPr lang="en-US" sz="2800" dirty="0"/>
              <a:t> </a:t>
            </a:r>
          </a:p>
          <a:p>
            <a:endParaRPr lang="en-US" sz="28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BE348AE-CA82-4932-8E19-9FBC320A8E53}"/>
              </a:ext>
            </a:extLst>
          </p:cNvPr>
          <p:cNvSpPr/>
          <p:nvPr/>
        </p:nvSpPr>
        <p:spPr>
          <a:xfrm>
            <a:off x="1622536" y="3861737"/>
            <a:ext cx="8638616" cy="173358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BACKGROUND &amp; SIGNIFICANCE</a:t>
            </a:r>
          </a:p>
        </p:txBody>
      </p:sp>
    </p:spTree>
    <p:extLst>
      <p:ext uri="{BB962C8B-B14F-4D97-AF65-F5344CB8AC3E}">
        <p14:creationId xmlns:p14="http://schemas.microsoft.com/office/powerpoint/2010/main" val="394469930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35092</TotalTime>
  <Words>256</Words>
  <Application>Microsoft Office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Garamond</vt:lpstr>
      <vt:lpstr>Verdana</vt:lpstr>
      <vt:lpstr>Verdana Pro</vt:lpstr>
      <vt:lpstr>Custom Design</vt:lpstr>
      <vt:lpstr>1_Custom Design</vt:lpstr>
      <vt:lpstr>2_Default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Dawn M. Minton</dc:creator>
  <cp:lastModifiedBy>Trefrey, Brie L.,R.N.,B.S.N.</cp:lastModifiedBy>
  <cp:revision>810</cp:revision>
  <dcterms:created xsi:type="dcterms:W3CDTF">2008-06-05T11:54:38Z</dcterms:created>
  <dcterms:modified xsi:type="dcterms:W3CDTF">2021-05-03T13:54:32Z</dcterms:modified>
</cp:coreProperties>
</file>