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4" r:id="rId1"/>
  </p:sldMasterIdLst>
  <p:notesMasterIdLst>
    <p:notesMasterId r:id="rId22"/>
  </p:notesMasterIdLst>
  <p:sldIdLst>
    <p:sldId id="256" r:id="rId2"/>
    <p:sldId id="273" r:id="rId3"/>
    <p:sldId id="266" r:id="rId4"/>
    <p:sldId id="272" r:id="rId5"/>
    <p:sldId id="263" r:id="rId6"/>
    <p:sldId id="265" r:id="rId7"/>
    <p:sldId id="259" r:id="rId8"/>
    <p:sldId id="267" r:id="rId9"/>
    <p:sldId id="258" r:id="rId10"/>
    <p:sldId id="257" r:id="rId11"/>
    <p:sldId id="262" r:id="rId12"/>
    <p:sldId id="261" r:id="rId13"/>
    <p:sldId id="274" r:id="rId14"/>
    <p:sldId id="268" r:id="rId15"/>
    <p:sldId id="269" r:id="rId16"/>
    <p:sldId id="270" r:id="rId17"/>
    <p:sldId id="276" r:id="rId18"/>
    <p:sldId id="271" r:id="rId19"/>
    <p:sldId id="26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88" autoAdjust="0"/>
    <p:restoredTop sz="94660"/>
  </p:normalViewPr>
  <p:slideViewPr>
    <p:cSldViewPr snapToGrid="0">
      <p:cViewPr varScale="1">
        <p:scale>
          <a:sx n="57" d="100"/>
          <a:sy n="57" d="100"/>
        </p:scale>
        <p:origin x="64"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coln Teal" userId="e30b3342326f36d9" providerId="LiveId" clId="{B44F2208-5FBC-4D50-99FB-A048D0338FCA}"/>
    <pc:docChg chg="undo custSel addSld delSld modSld sldOrd modMainMaster">
      <pc:chgData name="Lincoln Teal" userId="e30b3342326f36d9" providerId="LiveId" clId="{B44F2208-5FBC-4D50-99FB-A048D0338FCA}" dt="2021-05-02T18:09:24.073" v="14893"/>
      <pc:docMkLst>
        <pc:docMk/>
      </pc:docMkLst>
      <pc:sldChg chg="addSp modSp mod ord setBg modNotesTx">
        <pc:chgData name="Lincoln Teal" userId="e30b3342326f36d9" providerId="LiveId" clId="{B44F2208-5FBC-4D50-99FB-A048D0338FCA}" dt="2021-04-29T02:29:09.872" v="13965" actId="207"/>
        <pc:sldMkLst>
          <pc:docMk/>
          <pc:sldMk cId="1808077143" sldId="256"/>
        </pc:sldMkLst>
        <pc:spChg chg="mod">
          <ac:chgData name="Lincoln Teal" userId="e30b3342326f36d9" providerId="LiveId" clId="{B44F2208-5FBC-4D50-99FB-A048D0338FCA}" dt="2021-04-29T02:28:25.534" v="13874"/>
          <ac:spMkLst>
            <pc:docMk/>
            <pc:sldMk cId="1808077143" sldId="256"/>
            <ac:spMk id="2" creationId="{D8DDDC31-EC17-4B12-AA42-6FAF6DC61267}"/>
          </ac:spMkLst>
        </pc:spChg>
        <pc:spChg chg="mod">
          <ac:chgData name="Lincoln Teal" userId="e30b3342326f36d9" providerId="LiveId" clId="{B44F2208-5FBC-4D50-99FB-A048D0338FCA}" dt="2021-04-15T03:50:05.733" v="8151" actId="1076"/>
          <ac:spMkLst>
            <pc:docMk/>
            <pc:sldMk cId="1808077143" sldId="256"/>
            <ac:spMk id="3" creationId="{A0B6F5C8-5381-4FD3-9552-C861795D4BDE}"/>
          </ac:spMkLst>
        </pc:spChg>
        <pc:spChg chg="add mod">
          <ac:chgData name="Lincoln Teal" userId="e30b3342326f36d9" providerId="LiveId" clId="{B44F2208-5FBC-4D50-99FB-A048D0338FCA}" dt="2021-04-29T02:29:09.872" v="13965" actId="207"/>
          <ac:spMkLst>
            <pc:docMk/>
            <pc:sldMk cId="1808077143" sldId="256"/>
            <ac:spMk id="7" creationId="{331EA860-1DC4-4758-9FC7-6C7907EFD47E}"/>
          </ac:spMkLst>
        </pc:spChg>
        <pc:picChg chg="add mod">
          <ac:chgData name="Lincoln Teal" userId="e30b3342326f36d9" providerId="LiveId" clId="{B44F2208-5FBC-4D50-99FB-A048D0338FCA}" dt="2021-04-15T03:53:01.870" v="8167" actId="14100"/>
          <ac:picMkLst>
            <pc:docMk/>
            <pc:sldMk cId="1808077143" sldId="256"/>
            <ac:picMk id="1026" creationId="{9BCD117E-6CD3-493F-8C70-748775E70023}"/>
          </ac:picMkLst>
        </pc:picChg>
        <pc:picChg chg="add mod">
          <ac:chgData name="Lincoln Teal" userId="e30b3342326f36d9" providerId="LiveId" clId="{B44F2208-5FBC-4D50-99FB-A048D0338FCA}" dt="2021-04-15T03:52:07.297" v="8165" actId="14100"/>
          <ac:picMkLst>
            <pc:docMk/>
            <pc:sldMk cId="1808077143" sldId="256"/>
            <ac:picMk id="1028" creationId="{34C67400-64C9-4F64-943A-0D3810F76E4B}"/>
          </ac:picMkLst>
        </pc:picChg>
      </pc:sldChg>
      <pc:sldChg chg="addSp modSp mod ord setBg modNotesTx">
        <pc:chgData name="Lincoln Teal" userId="e30b3342326f36d9" providerId="LiveId" clId="{B44F2208-5FBC-4D50-99FB-A048D0338FCA}" dt="2021-04-29T02:10:14.310" v="12796"/>
        <pc:sldMkLst>
          <pc:docMk/>
          <pc:sldMk cId="839303725" sldId="257"/>
        </pc:sldMkLst>
        <pc:spChg chg="add mod">
          <ac:chgData name="Lincoln Teal" userId="e30b3342326f36d9" providerId="LiveId" clId="{B44F2208-5FBC-4D50-99FB-A048D0338FCA}" dt="2021-04-29T02:09:26.363" v="12795" actId="14100"/>
          <ac:spMkLst>
            <pc:docMk/>
            <pc:sldMk cId="839303725" sldId="257"/>
            <ac:spMk id="5" creationId="{E0A3282E-CAEA-46E8-BBAF-6AE9E3C7DA51}"/>
          </ac:spMkLst>
        </pc:spChg>
        <pc:graphicFrameChg chg="mod">
          <ac:chgData name="Lincoln Teal" userId="e30b3342326f36d9" providerId="LiveId" clId="{B44F2208-5FBC-4D50-99FB-A048D0338FCA}" dt="2021-04-20T03:51:40.739" v="8865"/>
          <ac:graphicFrameMkLst>
            <pc:docMk/>
            <pc:sldMk cId="839303725" sldId="257"/>
            <ac:graphicFrameMk id="7" creationId="{A7EE705D-4C9D-4F10-99C6-9E95A83562E3}"/>
          </ac:graphicFrameMkLst>
        </pc:graphicFrameChg>
        <pc:picChg chg="add mod">
          <ac:chgData name="Lincoln Teal" userId="e30b3342326f36d9" providerId="LiveId" clId="{B44F2208-5FBC-4D50-99FB-A048D0338FCA}" dt="2021-04-22T13:09:05.633" v="9557"/>
          <ac:picMkLst>
            <pc:docMk/>
            <pc:sldMk cId="839303725" sldId="257"/>
            <ac:picMk id="3" creationId="{B83BB68C-2C98-4040-A2E4-A4C1C7F968DF}"/>
          </ac:picMkLst>
        </pc:picChg>
      </pc:sldChg>
      <pc:sldChg chg="addSp modSp mod setBg modNotesTx">
        <pc:chgData name="Lincoln Teal" userId="e30b3342326f36d9" providerId="LiveId" clId="{B44F2208-5FBC-4D50-99FB-A048D0338FCA}" dt="2021-04-29T03:10:31.370" v="14006" actId="20577"/>
        <pc:sldMkLst>
          <pc:docMk/>
          <pc:sldMk cId="1982834540" sldId="258"/>
        </pc:sldMkLst>
        <pc:spChg chg="mod">
          <ac:chgData name="Lincoln Teal" userId="e30b3342326f36d9" providerId="LiveId" clId="{B44F2208-5FBC-4D50-99FB-A048D0338FCA}" dt="2021-04-26T21:09:57.473" v="10237" actId="20577"/>
          <ac:spMkLst>
            <pc:docMk/>
            <pc:sldMk cId="1982834540" sldId="258"/>
            <ac:spMk id="2" creationId="{214BB522-8B29-4FB6-B787-EE2898D89F80}"/>
          </ac:spMkLst>
        </pc:spChg>
        <pc:graphicFrameChg chg="modGraphic">
          <ac:chgData name="Lincoln Teal" userId="e30b3342326f36d9" providerId="LiveId" clId="{B44F2208-5FBC-4D50-99FB-A048D0338FCA}" dt="2021-04-29T03:10:31.370" v="14006" actId="20577"/>
          <ac:graphicFrameMkLst>
            <pc:docMk/>
            <pc:sldMk cId="1982834540" sldId="258"/>
            <ac:graphicFrameMk id="8" creationId="{E7CDE381-328C-44C5-84CF-84E78E65788D}"/>
          </ac:graphicFrameMkLst>
        </pc:graphicFrameChg>
        <pc:picChg chg="add mod">
          <ac:chgData name="Lincoln Teal" userId="e30b3342326f36d9" providerId="LiveId" clId="{B44F2208-5FBC-4D50-99FB-A048D0338FCA}" dt="2021-04-22T13:08:57.600" v="9555"/>
          <ac:picMkLst>
            <pc:docMk/>
            <pc:sldMk cId="1982834540" sldId="258"/>
            <ac:picMk id="4" creationId="{CED9D043-533A-4727-B00E-45007ACC41FD}"/>
          </ac:picMkLst>
        </pc:picChg>
      </pc:sldChg>
      <pc:sldChg chg="addSp modSp mod ord setBg modNotesTx">
        <pc:chgData name="Lincoln Teal" userId="e30b3342326f36d9" providerId="LiveId" clId="{B44F2208-5FBC-4D50-99FB-A048D0338FCA}" dt="2021-04-29T03:09:09.174" v="13989" actId="1076"/>
        <pc:sldMkLst>
          <pc:docMk/>
          <pc:sldMk cId="240074951" sldId="259"/>
        </pc:sldMkLst>
        <pc:spChg chg="mod">
          <ac:chgData name="Lincoln Teal" userId="e30b3342326f36d9" providerId="LiveId" clId="{B44F2208-5FBC-4D50-99FB-A048D0338FCA}" dt="2021-04-29T03:09:09.174" v="13989" actId="1076"/>
          <ac:spMkLst>
            <pc:docMk/>
            <pc:sldMk cId="240074951" sldId="259"/>
            <ac:spMk id="2" creationId="{4CA555F4-5DDE-4B5B-A2EA-A33CC30B625B}"/>
          </ac:spMkLst>
        </pc:spChg>
        <pc:spChg chg="mod">
          <ac:chgData name="Lincoln Teal" userId="e30b3342326f36d9" providerId="LiveId" clId="{B44F2208-5FBC-4D50-99FB-A048D0338FCA}" dt="2021-04-29T03:08:38.697" v="13985" actId="20577"/>
          <ac:spMkLst>
            <pc:docMk/>
            <pc:sldMk cId="240074951" sldId="259"/>
            <ac:spMk id="3" creationId="{65B5C6A2-F14D-488D-9641-022A2D3F7D9C}"/>
          </ac:spMkLst>
        </pc:spChg>
        <pc:picChg chg="add mod">
          <ac:chgData name="Lincoln Teal" userId="e30b3342326f36d9" providerId="LiveId" clId="{B44F2208-5FBC-4D50-99FB-A048D0338FCA}" dt="2021-04-22T13:08:49.086" v="9553"/>
          <ac:picMkLst>
            <pc:docMk/>
            <pc:sldMk cId="240074951" sldId="259"/>
            <ac:picMk id="4" creationId="{D2003469-6791-4A6A-B394-EF8C713D971B}"/>
          </ac:picMkLst>
        </pc:picChg>
      </pc:sldChg>
      <pc:sldChg chg="modSp del mod ord">
        <pc:chgData name="Lincoln Teal" userId="e30b3342326f36d9" providerId="LiveId" clId="{B44F2208-5FBC-4D50-99FB-A048D0338FCA}" dt="2021-04-15T02:12:43.174" v="7808" actId="2696"/>
        <pc:sldMkLst>
          <pc:docMk/>
          <pc:sldMk cId="513065163" sldId="260"/>
        </pc:sldMkLst>
        <pc:spChg chg="mod">
          <ac:chgData name="Lincoln Teal" userId="e30b3342326f36d9" providerId="LiveId" clId="{B44F2208-5FBC-4D50-99FB-A048D0338FCA}" dt="2021-04-15T01:15:36.736" v="7001"/>
          <ac:spMkLst>
            <pc:docMk/>
            <pc:sldMk cId="513065163" sldId="260"/>
            <ac:spMk id="2" creationId="{A4EEA916-331E-45BE-A40E-BF42BDC11978}"/>
          </ac:spMkLst>
        </pc:spChg>
        <pc:spChg chg="mod">
          <ac:chgData name="Lincoln Teal" userId="e30b3342326f36d9" providerId="LiveId" clId="{B44F2208-5FBC-4D50-99FB-A048D0338FCA}" dt="2021-04-15T01:15:36.736" v="7001"/>
          <ac:spMkLst>
            <pc:docMk/>
            <pc:sldMk cId="513065163" sldId="260"/>
            <ac:spMk id="3" creationId="{1B734B58-F5FD-44B6-B719-467017D61F9A}"/>
          </ac:spMkLst>
        </pc:spChg>
      </pc:sldChg>
      <pc:sldChg chg="addSp modSp mod setBg modNotesTx">
        <pc:chgData name="Lincoln Teal" userId="e30b3342326f36d9" providerId="LiveId" clId="{B44F2208-5FBC-4D50-99FB-A048D0338FCA}" dt="2021-04-29T03:12:11.734" v="14122"/>
        <pc:sldMkLst>
          <pc:docMk/>
          <pc:sldMk cId="1693696650" sldId="261"/>
        </pc:sldMkLst>
        <pc:spChg chg="mod">
          <ac:chgData name="Lincoln Teal" userId="e30b3342326f36d9" providerId="LiveId" clId="{B44F2208-5FBC-4D50-99FB-A048D0338FCA}" dt="2021-04-15T03:43:19.230" v="8137"/>
          <ac:spMkLst>
            <pc:docMk/>
            <pc:sldMk cId="1693696650" sldId="261"/>
            <ac:spMk id="2" creationId="{BA279ED5-5C0C-44C1-930C-991F69BD0675}"/>
          </ac:spMkLst>
        </pc:spChg>
        <pc:spChg chg="mod">
          <ac:chgData name="Lincoln Teal" userId="e30b3342326f36d9" providerId="LiveId" clId="{B44F2208-5FBC-4D50-99FB-A048D0338FCA}" dt="2021-04-29T03:12:00.339" v="14111" actId="207"/>
          <ac:spMkLst>
            <pc:docMk/>
            <pc:sldMk cId="1693696650" sldId="261"/>
            <ac:spMk id="3" creationId="{2B89501C-0E77-4BBB-959A-CD3CA7306C15}"/>
          </ac:spMkLst>
        </pc:spChg>
        <pc:picChg chg="add mod">
          <ac:chgData name="Lincoln Teal" userId="e30b3342326f36d9" providerId="LiveId" clId="{B44F2208-5FBC-4D50-99FB-A048D0338FCA}" dt="2021-04-22T13:09:09.707" v="9558"/>
          <ac:picMkLst>
            <pc:docMk/>
            <pc:sldMk cId="1693696650" sldId="261"/>
            <ac:picMk id="4" creationId="{5130A83D-0147-42C3-9FA5-3D6A14B0A53D}"/>
          </ac:picMkLst>
        </pc:picChg>
      </pc:sldChg>
      <pc:sldChg chg="addSp modSp mod setBg modNotesTx">
        <pc:chgData name="Lincoln Teal" userId="e30b3342326f36d9" providerId="LiveId" clId="{B44F2208-5FBC-4D50-99FB-A048D0338FCA}" dt="2021-05-01T23:47:51.051" v="14867" actId="20577"/>
        <pc:sldMkLst>
          <pc:docMk/>
          <pc:sldMk cId="4046994083" sldId="262"/>
        </pc:sldMkLst>
        <pc:spChg chg="mod">
          <ac:chgData name="Lincoln Teal" userId="e30b3342326f36d9" providerId="LiveId" clId="{B44F2208-5FBC-4D50-99FB-A048D0338FCA}" dt="2021-05-01T23:47:51.051" v="14867" actId="20577"/>
          <ac:spMkLst>
            <pc:docMk/>
            <pc:sldMk cId="4046994083" sldId="262"/>
            <ac:spMk id="2" creationId="{67FE9E54-401E-410D-99EC-CAC4CCFB1B0C}"/>
          </ac:spMkLst>
        </pc:spChg>
        <pc:spChg chg="mod">
          <ac:chgData name="Lincoln Teal" userId="e30b3342326f36d9" providerId="LiveId" clId="{B44F2208-5FBC-4D50-99FB-A048D0338FCA}" dt="2021-04-29T03:11:20.521" v="14038" actId="20577"/>
          <ac:spMkLst>
            <pc:docMk/>
            <pc:sldMk cId="4046994083" sldId="262"/>
            <ac:spMk id="3" creationId="{0F71ACA7-352E-4547-86C8-EFD3EB5DC70F}"/>
          </ac:spMkLst>
        </pc:spChg>
        <pc:picChg chg="add mod">
          <ac:chgData name="Lincoln Teal" userId="e30b3342326f36d9" providerId="LiveId" clId="{B44F2208-5FBC-4D50-99FB-A048D0338FCA}" dt="2021-04-22T13:09:02.512" v="9556"/>
          <ac:picMkLst>
            <pc:docMk/>
            <pc:sldMk cId="4046994083" sldId="262"/>
            <ac:picMk id="4" creationId="{0B164F83-7EE6-4BA3-90ED-0458F223440B}"/>
          </ac:picMkLst>
        </pc:picChg>
      </pc:sldChg>
      <pc:sldChg chg="addSp delSp modSp mod setBg modNotesTx">
        <pc:chgData name="Lincoln Teal" userId="e30b3342326f36d9" providerId="LiveId" clId="{B44F2208-5FBC-4D50-99FB-A048D0338FCA}" dt="2021-04-29T03:08:14.938" v="13975" actId="14100"/>
        <pc:sldMkLst>
          <pc:docMk/>
          <pc:sldMk cId="2059319728" sldId="263"/>
        </pc:sldMkLst>
        <pc:spChg chg="mod">
          <ac:chgData name="Lincoln Teal" userId="e30b3342326f36d9" providerId="LiveId" clId="{B44F2208-5FBC-4D50-99FB-A048D0338FCA}" dt="2021-04-15T02:23:39.023" v="7935" actId="1076"/>
          <ac:spMkLst>
            <pc:docMk/>
            <pc:sldMk cId="2059319728" sldId="263"/>
            <ac:spMk id="2" creationId="{4477EEF5-5C78-46D3-916A-4645C20F0FA0}"/>
          </ac:spMkLst>
        </pc:spChg>
        <pc:spChg chg="mod">
          <ac:chgData name="Lincoln Teal" userId="e30b3342326f36d9" providerId="LiveId" clId="{B44F2208-5FBC-4D50-99FB-A048D0338FCA}" dt="2021-04-29T03:08:14.938" v="13975" actId="14100"/>
          <ac:spMkLst>
            <pc:docMk/>
            <pc:sldMk cId="2059319728" sldId="263"/>
            <ac:spMk id="3" creationId="{92BA3FBD-0690-4559-AEEC-94459ABDD737}"/>
          </ac:spMkLst>
        </pc:spChg>
        <pc:picChg chg="add del mod">
          <ac:chgData name="Lincoln Teal" userId="e30b3342326f36d9" providerId="LiveId" clId="{B44F2208-5FBC-4D50-99FB-A048D0338FCA}" dt="2021-04-15T02:23:39.579" v="7936"/>
          <ac:picMkLst>
            <pc:docMk/>
            <pc:sldMk cId="2059319728" sldId="263"/>
            <ac:picMk id="1026" creationId="{5CB9EA1D-002F-4931-BD09-7E8B9B4EC5D0}"/>
          </ac:picMkLst>
        </pc:picChg>
        <pc:picChg chg="add mod">
          <ac:chgData name="Lincoln Teal" userId="e30b3342326f36d9" providerId="LiveId" clId="{B44F2208-5FBC-4D50-99FB-A048D0338FCA}" dt="2021-04-22T13:07:49.252" v="9548" actId="14100"/>
          <ac:picMkLst>
            <pc:docMk/>
            <pc:sldMk cId="2059319728" sldId="263"/>
            <ac:picMk id="1028" creationId="{E3D3D6E9-CA19-48E6-8CB5-B438E236348C}"/>
          </ac:picMkLst>
        </pc:picChg>
      </pc:sldChg>
      <pc:sldChg chg="addSp modSp mod setBg modNotesTx">
        <pc:chgData name="Lincoln Teal" userId="e30b3342326f36d9" providerId="LiveId" clId="{B44F2208-5FBC-4D50-99FB-A048D0338FCA}" dt="2021-04-29T02:27:25.893" v="13626" actId="207"/>
        <pc:sldMkLst>
          <pc:docMk/>
          <pc:sldMk cId="1277686229" sldId="264"/>
        </pc:sldMkLst>
        <pc:spChg chg="mod">
          <ac:chgData name="Lincoln Teal" userId="e30b3342326f36d9" providerId="LiveId" clId="{B44F2208-5FBC-4D50-99FB-A048D0338FCA}" dt="2021-04-15T03:43:19.230" v="8137"/>
          <ac:spMkLst>
            <pc:docMk/>
            <pc:sldMk cId="1277686229" sldId="264"/>
            <ac:spMk id="2" creationId="{5F458634-60D8-4068-8F84-0EF9A9BCEC4B}"/>
          </ac:spMkLst>
        </pc:spChg>
        <pc:spChg chg="mod">
          <ac:chgData name="Lincoln Teal" userId="e30b3342326f36d9" providerId="LiveId" clId="{B44F2208-5FBC-4D50-99FB-A048D0338FCA}" dt="2021-04-29T02:27:25.893" v="13626" actId="207"/>
          <ac:spMkLst>
            <pc:docMk/>
            <pc:sldMk cId="1277686229" sldId="264"/>
            <ac:spMk id="3" creationId="{B7A298FD-0320-46DE-8A22-D7DD8594512D}"/>
          </ac:spMkLst>
        </pc:spChg>
        <pc:picChg chg="add mod">
          <ac:chgData name="Lincoln Teal" userId="e30b3342326f36d9" providerId="LiveId" clId="{B44F2208-5FBC-4D50-99FB-A048D0338FCA}" dt="2021-04-22T13:09:37.790" v="9564"/>
          <ac:picMkLst>
            <pc:docMk/>
            <pc:sldMk cId="1277686229" sldId="264"/>
            <ac:picMk id="4" creationId="{96316C6F-574F-4A7C-880F-5E33D3DA5CE0}"/>
          </ac:picMkLst>
        </pc:picChg>
      </pc:sldChg>
      <pc:sldChg chg="addSp delSp modSp mod ord setBg modNotesTx">
        <pc:chgData name="Lincoln Teal" userId="e30b3342326f36d9" providerId="LiveId" clId="{B44F2208-5FBC-4D50-99FB-A048D0338FCA}" dt="2021-04-29T02:08:26.104" v="12760" actId="14100"/>
        <pc:sldMkLst>
          <pc:docMk/>
          <pc:sldMk cId="165675274" sldId="265"/>
        </pc:sldMkLst>
        <pc:spChg chg="add del mod">
          <ac:chgData name="Lincoln Teal" userId="e30b3342326f36d9" providerId="LiveId" clId="{B44F2208-5FBC-4D50-99FB-A048D0338FCA}" dt="2021-04-15T01:35:30.879" v="7206" actId="478"/>
          <ac:spMkLst>
            <pc:docMk/>
            <pc:sldMk cId="165675274" sldId="265"/>
            <ac:spMk id="2" creationId="{B35E31E2-6777-410B-AB9F-B0E03667241C}"/>
          </ac:spMkLst>
        </pc:spChg>
        <pc:spChg chg="add mod">
          <ac:chgData name="Lincoln Teal" userId="e30b3342326f36d9" providerId="LiveId" clId="{B44F2208-5FBC-4D50-99FB-A048D0338FCA}" dt="2021-04-29T02:08:26.104" v="12760" actId="14100"/>
          <ac:spMkLst>
            <pc:docMk/>
            <pc:sldMk cId="165675274" sldId="265"/>
            <ac:spMk id="5" creationId="{482A57E4-032C-4FF7-AF80-09DB00B2E8A9}"/>
          </ac:spMkLst>
        </pc:spChg>
        <pc:picChg chg="add mod">
          <ac:chgData name="Lincoln Teal" userId="e30b3342326f36d9" providerId="LiveId" clId="{B44F2208-5FBC-4D50-99FB-A048D0338FCA}" dt="2021-04-22T13:08:45.273" v="9552"/>
          <ac:picMkLst>
            <pc:docMk/>
            <pc:sldMk cId="165675274" sldId="265"/>
            <ac:picMk id="3" creationId="{6AE9A16C-2152-4C14-A4DA-4A32AADB9622}"/>
          </ac:picMkLst>
        </pc:picChg>
        <pc:picChg chg="mod">
          <ac:chgData name="Lincoln Teal" userId="e30b3342326f36d9" providerId="LiveId" clId="{B44F2208-5FBC-4D50-99FB-A048D0338FCA}" dt="2021-04-29T02:07:28.667" v="12728" actId="1076"/>
          <ac:picMkLst>
            <pc:docMk/>
            <pc:sldMk cId="165675274" sldId="265"/>
            <ac:picMk id="7" creationId="{578CB897-3A88-45BD-835F-F614F1DD91F6}"/>
          </ac:picMkLst>
        </pc:picChg>
      </pc:sldChg>
      <pc:sldChg chg="addSp modSp new mod ord setBg modNotesTx">
        <pc:chgData name="Lincoln Teal" userId="e30b3342326f36d9" providerId="LiveId" clId="{B44F2208-5FBC-4D50-99FB-A048D0338FCA}" dt="2021-05-02T18:09:24.073" v="14893"/>
        <pc:sldMkLst>
          <pc:docMk/>
          <pc:sldMk cId="3570836929" sldId="266"/>
        </pc:sldMkLst>
        <pc:spChg chg="mod">
          <ac:chgData name="Lincoln Teal" userId="e30b3342326f36d9" providerId="LiveId" clId="{B44F2208-5FBC-4D50-99FB-A048D0338FCA}" dt="2021-04-15T03:43:19.230" v="8137"/>
          <ac:spMkLst>
            <pc:docMk/>
            <pc:sldMk cId="3570836929" sldId="266"/>
            <ac:spMk id="2" creationId="{6EA6C6A9-0DC3-4814-874A-690C3E316FBD}"/>
          </ac:spMkLst>
        </pc:spChg>
        <pc:spChg chg="mod">
          <ac:chgData name="Lincoln Teal" userId="e30b3342326f36d9" providerId="LiveId" clId="{B44F2208-5FBC-4D50-99FB-A048D0338FCA}" dt="2021-05-01T02:18:38.514" v="14814" actId="20577"/>
          <ac:spMkLst>
            <pc:docMk/>
            <pc:sldMk cId="3570836929" sldId="266"/>
            <ac:spMk id="3" creationId="{65F3DA41-3B7D-4038-AC13-AE4996CA4E95}"/>
          </ac:spMkLst>
        </pc:spChg>
        <pc:picChg chg="add mod">
          <ac:chgData name="Lincoln Teal" userId="e30b3342326f36d9" providerId="LiveId" clId="{B44F2208-5FBC-4D50-99FB-A048D0338FCA}" dt="2021-04-22T13:08:33.419" v="9551"/>
          <ac:picMkLst>
            <pc:docMk/>
            <pc:sldMk cId="3570836929" sldId="266"/>
            <ac:picMk id="4" creationId="{E2F43405-45A7-4E01-986A-C84B51F4A16B}"/>
          </ac:picMkLst>
        </pc:picChg>
      </pc:sldChg>
      <pc:sldChg chg="addSp modSp new mod ord setBg modNotesTx">
        <pc:chgData name="Lincoln Teal" userId="e30b3342326f36d9" providerId="LiveId" clId="{B44F2208-5FBC-4D50-99FB-A048D0338FCA}" dt="2021-05-02T00:03:28.113" v="14879"/>
        <pc:sldMkLst>
          <pc:docMk/>
          <pc:sldMk cId="3967979966" sldId="267"/>
        </pc:sldMkLst>
        <pc:spChg chg="mod">
          <ac:chgData name="Lincoln Teal" userId="e30b3342326f36d9" providerId="LiveId" clId="{B44F2208-5FBC-4D50-99FB-A048D0338FCA}" dt="2021-04-29T03:08:57.805" v="13987" actId="1076"/>
          <ac:spMkLst>
            <pc:docMk/>
            <pc:sldMk cId="3967979966" sldId="267"/>
            <ac:spMk id="2" creationId="{4F79EFC1-CDEA-42AD-9A3C-7382B3784283}"/>
          </ac:spMkLst>
        </pc:spChg>
        <pc:spChg chg="mod">
          <ac:chgData name="Lincoln Teal" userId="e30b3342326f36d9" providerId="LiveId" clId="{B44F2208-5FBC-4D50-99FB-A048D0338FCA}" dt="2021-04-29T01:30:41.022" v="11098" actId="255"/>
          <ac:spMkLst>
            <pc:docMk/>
            <pc:sldMk cId="3967979966" sldId="267"/>
            <ac:spMk id="3" creationId="{F14A4B86-4131-4702-8CDC-F1E9AAF70ED5}"/>
          </ac:spMkLst>
        </pc:spChg>
        <pc:picChg chg="add mod">
          <ac:chgData name="Lincoln Teal" userId="e30b3342326f36d9" providerId="LiveId" clId="{B44F2208-5FBC-4D50-99FB-A048D0338FCA}" dt="2021-04-22T13:08:53.549" v="9554"/>
          <ac:picMkLst>
            <pc:docMk/>
            <pc:sldMk cId="3967979966" sldId="267"/>
            <ac:picMk id="4" creationId="{2C4B7ED2-3412-4BB1-B544-4503F7A09702}"/>
          </ac:picMkLst>
        </pc:picChg>
      </pc:sldChg>
      <pc:sldChg chg="addSp modSp new mod setBg modNotesTx">
        <pc:chgData name="Lincoln Teal" userId="e30b3342326f36d9" providerId="LiveId" clId="{B44F2208-5FBC-4D50-99FB-A048D0338FCA}" dt="2021-05-01T23:51:54.237" v="14873" actId="113"/>
        <pc:sldMkLst>
          <pc:docMk/>
          <pc:sldMk cId="884751865" sldId="268"/>
        </pc:sldMkLst>
        <pc:spChg chg="mod">
          <ac:chgData name="Lincoln Teal" userId="e30b3342326f36d9" providerId="LiveId" clId="{B44F2208-5FBC-4D50-99FB-A048D0338FCA}" dt="2021-05-01T23:51:54.237" v="14873" actId="113"/>
          <ac:spMkLst>
            <pc:docMk/>
            <pc:sldMk cId="884751865" sldId="268"/>
            <ac:spMk id="2" creationId="{B6995553-10B1-4DBE-8DC4-9006795A9881}"/>
          </ac:spMkLst>
        </pc:spChg>
        <pc:spChg chg="mod">
          <ac:chgData name="Lincoln Teal" userId="e30b3342326f36d9" providerId="LiveId" clId="{B44F2208-5FBC-4D50-99FB-A048D0338FCA}" dt="2021-04-29T01:48:32.999" v="12108" actId="20577"/>
          <ac:spMkLst>
            <pc:docMk/>
            <pc:sldMk cId="884751865" sldId="268"/>
            <ac:spMk id="3" creationId="{5DAFC009-2144-4C65-9310-C5838EBE04FE}"/>
          </ac:spMkLst>
        </pc:spChg>
        <pc:picChg chg="add mod">
          <ac:chgData name="Lincoln Teal" userId="e30b3342326f36d9" providerId="LiveId" clId="{B44F2208-5FBC-4D50-99FB-A048D0338FCA}" dt="2021-04-22T13:09:19.985" v="9560"/>
          <ac:picMkLst>
            <pc:docMk/>
            <pc:sldMk cId="884751865" sldId="268"/>
            <ac:picMk id="4" creationId="{D0B24C53-93D7-47CB-BE00-9FF236C54BD5}"/>
          </ac:picMkLst>
        </pc:picChg>
      </pc:sldChg>
      <pc:sldChg chg="addSp modSp new mod setBg modNotesTx">
        <pc:chgData name="Lincoln Teal" userId="e30b3342326f36d9" providerId="LiveId" clId="{B44F2208-5FBC-4D50-99FB-A048D0338FCA}" dt="2021-05-01T23:52:03.635" v="14874" actId="113"/>
        <pc:sldMkLst>
          <pc:docMk/>
          <pc:sldMk cId="4280953002" sldId="269"/>
        </pc:sldMkLst>
        <pc:spChg chg="mod">
          <ac:chgData name="Lincoln Teal" userId="e30b3342326f36d9" providerId="LiveId" clId="{B44F2208-5FBC-4D50-99FB-A048D0338FCA}" dt="2021-05-01T23:52:03.635" v="14874" actId="113"/>
          <ac:spMkLst>
            <pc:docMk/>
            <pc:sldMk cId="4280953002" sldId="269"/>
            <ac:spMk id="2" creationId="{37F7FE6A-012B-4C56-8CCD-8E53857F8F65}"/>
          </ac:spMkLst>
        </pc:spChg>
        <pc:spChg chg="mod">
          <ac:chgData name="Lincoln Teal" userId="e30b3342326f36d9" providerId="LiveId" clId="{B44F2208-5FBC-4D50-99FB-A048D0338FCA}" dt="2021-04-29T03:29:22.632" v="14812" actId="20577"/>
          <ac:spMkLst>
            <pc:docMk/>
            <pc:sldMk cId="4280953002" sldId="269"/>
            <ac:spMk id="3" creationId="{D89099C8-CC8D-45E7-85D6-1F804A0862EB}"/>
          </ac:spMkLst>
        </pc:spChg>
        <pc:picChg chg="add mod">
          <ac:chgData name="Lincoln Teal" userId="e30b3342326f36d9" providerId="LiveId" clId="{B44F2208-5FBC-4D50-99FB-A048D0338FCA}" dt="2021-04-22T13:09:23.597" v="9561"/>
          <ac:picMkLst>
            <pc:docMk/>
            <pc:sldMk cId="4280953002" sldId="269"/>
            <ac:picMk id="4" creationId="{407E90C5-3221-4DC7-8DB9-0B2916CAFBB0}"/>
          </ac:picMkLst>
        </pc:picChg>
      </pc:sldChg>
      <pc:sldChg chg="addSp modSp new mod setBg modNotesTx">
        <pc:chgData name="Lincoln Teal" userId="e30b3342326f36d9" providerId="LiveId" clId="{B44F2208-5FBC-4D50-99FB-A048D0338FCA}" dt="2021-05-01T23:52:20.662" v="14875" actId="113"/>
        <pc:sldMkLst>
          <pc:docMk/>
          <pc:sldMk cId="1988274597" sldId="270"/>
        </pc:sldMkLst>
        <pc:spChg chg="mod">
          <ac:chgData name="Lincoln Teal" userId="e30b3342326f36d9" providerId="LiveId" clId="{B44F2208-5FBC-4D50-99FB-A048D0338FCA}" dt="2021-05-01T23:52:20.662" v="14875" actId="113"/>
          <ac:spMkLst>
            <pc:docMk/>
            <pc:sldMk cId="1988274597" sldId="270"/>
            <ac:spMk id="2" creationId="{7F7D72F2-D6D8-4764-B39F-53411F485990}"/>
          </ac:spMkLst>
        </pc:spChg>
        <pc:spChg chg="mod">
          <ac:chgData name="Lincoln Teal" userId="e30b3342326f36d9" providerId="LiveId" clId="{B44F2208-5FBC-4D50-99FB-A048D0338FCA}" dt="2021-04-29T03:28:07.043" v="14553" actId="20577"/>
          <ac:spMkLst>
            <pc:docMk/>
            <pc:sldMk cId="1988274597" sldId="270"/>
            <ac:spMk id="3" creationId="{885375AE-A09E-4AF1-89B9-9512CCA38CDC}"/>
          </ac:spMkLst>
        </pc:spChg>
        <pc:picChg chg="add mod">
          <ac:chgData name="Lincoln Teal" userId="e30b3342326f36d9" providerId="LiveId" clId="{B44F2208-5FBC-4D50-99FB-A048D0338FCA}" dt="2021-04-22T13:09:32.575" v="9563"/>
          <ac:picMkLst>
            <pc:docMk/>
            <pc:sldMk cId="1988274597" sldId="270"/>
            <ac:picMk id="4" creationId="{F79355A3-44AA-4852-9222-4620F520486E}"/>
          </ac:picMkLst>
        </pc:picChg>
      </pc:sldChg>
      <pc:sldChg chg="addSp modSp new mod ord setBg modNotesTx">
        <pc:chgData name="Lincoln Teal" userId="e30b3342326f36d9" providerId="LiveId" clId="{B44F2208-5FBC-4D50-99FB-A048D0338FCA}" dt="2021-04-29T01:44:15.848" v="11800" actId="20577"/>
        <pc:sldMkLst>
          <pc:docMk/>
          <pc:sldMk cId="1645091726" sldId="271"/>
        </pc:sldMkLst>
        <pc:spChg chg="mod">
          <ac:chgData name="Lincoln Teal" userId="e30b3342326f36d9" providerId="LiveId" clId="{B44F2208-5FBC-4D50-99FB-A048D0338FCA}" dt="2021-04-29T01:42:45.806" v="11520" actId="14100"/>
          <ac:spMkLst>
            <pc:docMk/>
            <pc:sldMk cId="1645091726" sldId="271"/>
            <ac:spMk id="2" creationId="{0C555A6A-DA25-4466-B15E-70BBBA72501F}"/>
          </ac:spMkLst>
        </pc:spChg>
        <pc:spChg chg="mod">
          <ac:chgData name="Lincoln Teal" userId="e30b3342326f36d9" providerId="LiveId" clId="{B44F2208-5FBC-4D50-99FB-A048D0338FCA}" dt="2021-04-29T01:44:15.848" v="11800" actId="20577"/>
          <ac:spMkLst>
            <pc:docMk/>
            <pc:sldMk cId="1645091726" sldId="271"/>
            <ac:spMk id="3" creationId="{CB385D3D-13C7-4EED-822E-74A9DA96545F}"/>
          </ac:spMkLst>
        </pc:spChg>
        <pc:picChg chg="add mod">
          <ac:chgData name="Lincoln Teal" userId="e30b3342326f36d9" providerId="LiveId" clId="{B44F2208-5FBC-4D50-99FB-A048D0338FCA}" dt="2021-04-22T13:09:27.514" v="9562"/>
          <ac:picMkLst>
            <pc:docMk/>
            <pc:sldMk cId="1645091726" sldId="271"/>
            <ac:picMk id="4" creationId="{EA5B5E94-7012-470C-90FD-2E8B2186602D}"/>
          </ac:picMkLst>
        </pc:picChg>
      </pc:sldChg>
      <pc:sldChg chg="addSp modSp new mod setBg modNotesTx">
        <pc:chgData name="Lincoln Teal" userId="e30b3342326f36d9" providerId="LiveId" clId="{B44F2208-5FBC-4D50-99FB-A048D0338FCA}" dt="2021-04-29T02:04:33.041" v="12724" actId="20577"/>
        <pc:sldMkLst>
          <pc:docMk/>
          <pc:sldMk cId="2330192746" sldId="272"/>
        </pc:sldMkLst>
        <pc:spChg chg="mod">
          <ac:chgData name="Lincoln Teal" userId="e30b3342326f36d9" providerId="LiveId" clId="{B44F2208-5FBC-4D50-99FB-A048D0338FCA}" dt="2021-04-15T03:42:14.161" v="8126" actId="27636"/>
          <ac:spMkLst>
            <pc:docMk/>
            <pc:sldMk cId="2330192746" sldId="272"/>
            <ac:spMk id="2" creationId="{565DB9A4-A18E-4A45-AFE3-5AD62912D453}"/>
          </ac:spMkLst>
        </pc:spChg>
        <pc:spChg chg="mod">
          <ac:chgData name="Lincoln Teal" userId="e30b3342326f36d9" providerId="LiveId" clId="{B44F2208-5FBC-4D50-99FB-A048D0338FCA}" dt="2021-04-29T02:04:33.041" v="12724" actId="20577"/>
          <ac:spMkLst>
            <pc:docMk/>
            <pc:sldMk cId="2330192746" sldId="272"/>
            <ac:spMk id="3" creationId="{6E632E75-DFEF-492A-BF5F-BA2E8462E82F}"/>
          </ac:spMkLst>
        </pc:spChg>
        <pc:picChg chg="add mod">
          <ac:chgData name="Lincoln Teal" userId="e30b3342326f36d9" providerId="LiveId" clId="{B44F2208-5FBC-4D50-99FB-A048D0338FCA}" dt="2021-04-22T13:08:18.038" v="9549"/>
          <ac:picMkLst>
            <pc:docMk/>
            <pc:sldMk cId="2330192746" sldId="272"/>
            <ac:picMk id="4" creationId="{22726359-95C7-4F2B-A63F-F92F2FDAC9D9}"/>
          </ac:picMkLst>
        </pc:picChg>
      </pc:sldChg>
      <pc:sldChg chg="addSp delSp modSp new mod setBg modNotesTx">
        <pc:chgData name="Lincoln Teal" userId="e30b3342326f36d9" providerId="LiveId" clId="{B44F2208-5FBC-4D50-99FB-A048D0338FCA}" dt="2021-04-29T03:06:28.808" v="13966" actId="207"/>
        <pc:sldMkLst>
          <pc:docMk/>
          <pc:sldMk cId="3185137424" sldId="273"/>
        </pc:sldMkLst>
        <pc:spChg chg="mod">
          <ac:chgData name="Lincoln Teal" userId="e30b3342326f36d9" providerId="LiveId" clId="{B44F2208-5FBC-4D50-99FB-A048D0338FCA}" dt="2021-04-29T02:01:56.611" v="12486" actId="1076"/>
          <ac:spMkLst>
            <pc:docMk/>
            <pc:sldMk cId="3185137424" sldId="273"/>
            <ac:spMk id="2" creationId="{C0DEF30F-0A7A-4C3B-9E86-B80958F132C5}"/>
          </ac:spMkLst>
        </pc:spChg>
        <pc:spChg chg="mod">
          <ac:chgData name="Lincoln Teal" userId="e30b3342326f36d9" providerId="LiveId" clId="{B44F2208-5FBC-4D50-99FB-A048D0338FCA}" dt="2021-04-29T03:06:28.808" v="13966" actId="207"/>
          <ac:spMkLst>
            <pc:docMk/>
            <pc:sldMk cId="3185137424" sldId="273"/>
            <ac:spMk id="3" creationId="{C876E398-3690-4F26-AB19-360C917541C5}"/>
          </ac:spMkLst>
        </pc:spChg>
        <pc:picChg chg="add mod">
          <ac:chgData name="Lincoln Teal" userId="e30b3342326f36d9" providerId="LiveId" clId="{B44F2208-5FBC-4D50-99FB-A048D0338FCA}" dt="2021-04-22T13:08:27.407" v="9550"/>
          <ac:picMkLst>
            <pc:docMk/>
            <pc:sldMk cId="3185137424" sldId="273"/>
            <ac:picMk id="4" creationId="{EBE33EB6-BFC3-49DE-85F9-ED2F779E910F}"/>
          </ac:picMkLst>
        </pc:picChg>
        <pc:picChg chg="add del mod">
          <ac:chgData name="Lincoln Teal" userId="e30b3342326f36d9" providerId="LiveId" clId="{B44F2208-5FBC-4D50-99FB-A048D0338FCA}" dt="2021-04-19T17:15:12.248" v="8257" actId="478"/>
          <ac:picMkLst>
            <pc:docMk/>
            <pc:sldMk cId="3185137424" sldId="273"/>
            <ac:picMk id="5" creationId="{4BC31703-692F-4C87-A5E7-9B7692B12F8B}"/>
          </ac:picMkLst>
        </pc:picChg>
        <pc:picChg chg="add del mod">
          <ac:chgData name="Lincoln Teal" userId="e30b3342326f36d9" providerId="LiveId" clId="{B44F2208-5FBC-4D50-99FB-A048D0338FCA}" dt="2021-04-19T17:16:25.742" v="8318" actId="478"/>
          <ac:picMkLst>
            <pc:docMk/>
            <pc:sldMk cId="3185137424" sldId="273"/>
            <ac:picMk id="7" creationId="{AFD2E3C3-0E3D-48CA-B329-6B30B9F224D2}"/>
          </ac:picMkLst>
        </pc:picChg>
        <pc:picChg chg="add del mod">
          <ac:chgData name="Lincoln Teal" userId="e30b3342326f36d9" providerId="LiveId" clId="{B44F2208-5FBC-4D50-99FB-A048D0338FCA}" dt="2021-04-19T17:23:52.183" v="8493" actId="478"/>
          <ac:picMkLst>
            <pc:docMk/>
            <pc:sldMk cId="3185137424" sldId="273"/>
            <ac:picMk id="9" creationId="{D3722BB5-D22A-4137-AE73-9E384D6FE026}"/>
          </ac:picMkLst>
        </pc:picChg>
        <pc:picChg chg="add del mod">
          <ac:chgData name="Lincoln Teal" userId="e30b3342326f36d9" providerId="LiveId" clId="{B44F2208-5FBC-4D50-99FB-A048D0338FCA}" dt="2021-04-19T17:25:37.535" v="8562" actId="478"/>
          <ac:picMkLst>
            <pc:docMk/>
            <pc:sldMk cId="3185137424" sldId="273"/>
            <ac:picMk id="11" creationId="{75A30B57-9A7F-4D8F-97F9-8D54C0A3EE3A}"/>
          </ac:picMkLst>
        </pc:picChg>
      </pc:sldChg>
      <pc:sldChg chg="addSp delSp modSp new mod setBg modClrScheme chgLayout modNotesTx">
        <pc:chgData name="Lincoln Teal" userId="e30b3342326f36d9" providerId="LiveId" clId="{B44F2208-5FBC-4D50-99FB-A048D0338FCA}" dt="2021-05-01T23:51:10.600" v="14872" actId="14100"/>
        <pc:sldMkLst>
          <pc:docMk/>
          <pc:sldMk cId="621669882" sldId="274"/>
        </pc:sldMkLst>
        <pc:spChg chg="del mod ord">
          <ac:chgData name="Lincoln Teal" userId="e30b3342326f36d9" providerId="LiveId" clId="{B44F2208-5FBC-4D50-99FB-A048D0338FCA}" dt="2021-04-15T01:58:27.485" v="7498" actId="700"/>
          <ac:spMkLst>
            <pc:docMk/>
            <pc:sldMk cId="621669882" sldId="274"/>
            <ac:spMk id="2" creationId="{5B223EA1-FC7F-4517-AFA6-3FFE2D9CBF90}"/>
          </ac:spMkLst>
        </pc:spChg>
        <pc:spChg chg="del mod ord">
          <ac:chgData name="Lincoln Teal" userId="e30b3342326f36d9" providerId="LiveId" clId="{B44F2208-5FBC-4D50-99FB-A048D0338FCA}" dt="2021-04-15T01:58:27.485" v="7498" actId="700"/>
          <ac:spMkLst>
            <pc:docMk/>
            <pc:sldMk cId="621669882" sldId="274"/>
            <ac:spMk id="3" creationId="{67639D0A-0A0F-4C56-ABC3-0FB0C139B6F9}"/>
          </ac:spMkLst>
        </pc:spChg>
        <pc:spChg chg="add mod ord">
          <ac:chgData name="Lincoln Teal" userId="e30b3342326f36d9" providerId="LiveId" clId="{B44F2208-5FBC-4D50-99FB-A048D0338FCA}" dt="2021-05-01T23:51:10.600" v="14872" actId="14100"/>
          <ac:spMkLst>
            <pc:docMk/>
            <pc:sldMk cId="621669882" sldId="274"/>
            <ac:spMk id="4" creationId="{258F951B-B067-4942-BC48-524DC46686A5}"/>
          </ac:spMkLst>
        </pc:spChg>
        <pc:spChg chg="add mod ord">
          <ac:chgData name="Lincoln Teal" userId="e30b3342326f36d9" providerId="LiveId" clId="{B44F2208-5FBC-4D50-99FB-A048D0338FCA}" dt="2021-05-01T23:51:03.610" v="14871" actId="27636"/>
          <ac:spMkLst>
            <pc:docMk/>
            <pc:sldMk cId="621669882" sldId="274"/>
            <ac:spMk id="5" creationId="{44F04B5B-C815-45FB-8B05-BF24965BD996}"/>
          </ac:spMkLst>
        </pc:spChg>
        <pc:picChg chg="add mod">
          <ac:chgData name="Lincoln Teal" userId="e30b3342326f36d9" providerId="LiveId" clId="{B44F2208-5FBC-4D50-99FB-A048D0338FCA}" dt="2021-04-22T13:09:14.366" v="9559"/>
          <ac:picMkLst>
            <pc:docMk/>
            <pc:sldMk cId="621669882" sldId="274"/>
            <ac:picMk id="6" creationId="{EC08BB7F-0FA8-4591-B6A4-F741C3CC4E16}"/>
          </ac:picMkLst>
        </pc:picChg>
      </pc:sldChg>
      <pc:sldChg chg="addSp modSp new mod ord setBg modNotesTx">
        <pc:chgData name="Lincoln Teal" userId="e30b3342326f36d9" providerId="LiveId" clId="{B44F2208-5FBC-4D50-99FB-A048D0338FCA}" dt="2021-05-01T23:53:11.138" v="14877"/>
        <pc:sldMkLst>
          <pc:docMk/>
          <pc:sldMk cId="2287926078" sldId="275"/>
        </pc:sldMkLst>
        <pc:spChg chg="mod">
          <ac:chgData name="Lincoln Teal" userId="e30b3342326f36d9" providerId="LiveId" clId="{B44F2208-5FBC-4D50-99FB-A048D0338FCA}" dt="2021-04-22T02:21:19.701" v="9143" actId="20577"/>
          <ac:spMkLst>
            <pc:docMk/>
            <pc:sldMk cId="2287926078" sldId="275"/>
            <ac:spMk id="2" creationId="{C88A9C56-8389-41FB-8BEB-757BC9A40B7A}"/>
          </ac:spMkLst>
        </pc:spChg>
        <pc:spChg chg="mod">
          <ac:chgData name="Lincoln Teal" userId="e30b3342326f36d9" providerId="LiveId" clId="{B44F2208-5FBC-4D50-99FB-A048D0338FCA}" dt="2021-05-01T23:53:11.138" v="14877"/>
          <ac:spMkLst>
            <pc:docMk/>
            <pc:sldMk cId="2287926078" sldId="275"/>
            <ac:spMk id="3" creationId="{43D3EC06-DC19-49F6-918F-E69A8EC9EAE4}"/>
          </ac:spMkLst>
        </pc:spChg>
        <pc:picChg chg="add mod">
          <ac:chgData name="Lincoln Teal" userId="e30b3342326f36d9" providerId="LiveId" clId="{B44F2208-5FBC-4D50-99FB-A048D0338FCA}" dt="2021-04-22T13:09:42.284" v="9565"/>
          <ac:picMkLst>
            <pc:docMk/>
            <pc:sldMk cId="2287926078" sldId="275"/>
            <ac:picMk id="4" creationId="{31039A10-45BA-450C-A425-1706B4495770}"/>
          </ac:picMkLst>
        </pc:picChg>
      </pc:sldChg>
      <pc:sldChg chg="addSp delSp modSp new mod setBg modClrScheme chgLayout modNotesTx">
        <pc:chgData name="Lincoln Teal" userId="e30b3342326f36d9" providerId="LiveId" clId="{B44F2208-5FBC-4D50-99FB-A048D0338FCA}" dt="2021-04-29T02:25:15.911" v="13302"/>
        <pc:sldMkLst>
          <pc:docMk/>
          <pc:sldMk cId="2295378962" sldId="276"/>
        </pc:sldMkLst>
        <pc:spChg chg="del">
          <ac:chgData name="Lincoln Teal" userId="e30b3342326f36d9" providerId="LiveId" clId="{B44F2208-5FBC-4D50-99FB-A048D0338FCA}" dt="2021-04-27T14:04:29.400" v="10240" actId="700"/>
          <ac:spMkLst>
            <pc:docMk/>
            <pc:sldMk cId="2295378962" sldId="276"/>
            <ac:spMk id="2" creationId="{EF022E88-4AA6-41B9-9F02-E2BE4F9089E6}"/>
          </ac:spMkLst>
        </pc:spChg>
        <pc:spChg chg="del">
          <ac:chgData name="Lincoln Teal" userId="e30b3342326f36d9" providerId="LiveId" clId="{B44F2208-5FBC-4D50-99FB-A048D0338FCA}" dt="2021-04-27T14:04:13.533" v="10239" actId="931"/>
          <ac:spMkLst>
            <pc:docMk/>
            <pc:sldMk cId="2295378962" sldId="276"/>
            <ac:spMk id="3" creationId="{4DB29C40-89D6-466F-98F1-45A258DC37A8}"/>
          </ac:spMkLst>
        </pc:spChg>
        <pc:spChg chg="add mod">
          <ac:chgData name="Lincoln Teal" userId="e30b3342326f36d9" providerId="LiveId" clId="{B44F2208-5FBC-4D50-99FB-A048D0338FCA}" dt="2021-04-29T02:24:52.468" v="13300" actId="1076"/>
          <ac:spMkLst>
            <pc:docMk/>
            <pc:sldMk cId="2295378962" sldId="276"/>
            <ac:spMk id="9" creationId="{753D5490-E039-4686-841F-B9E889BC624F}"/>
          </ac:spMkLst>
        </pc:spChg>
        <pc:picChg chg="add del mod ord">
          <ac:chgData name="Lincoln Teal" userId="e30b3342326f36d9" providerId="LiveId" clId="{B44F2208-5FBC-4D50-99FB-A048D0338FCA}" dt="2021-04-27T14:04:32.006" v="10241" actId="478"/>
          <ac:picMkLst>
            <pc:docMk/>
            <pc:sldMk cId="2295378962" sldId="276"/>
            <ac:picMk id="5" creationId="{0143690F-1DB6-4A38-BA25-D5065ADF2B6E}"/>
          </ac:picMkLst>
        </pc:picChg>
        <pc:picChg chg="add">
          <ac:chgData name="Lincoln Teal" userId="e30b3342326f36d9" providerId="LiveId" clId="{B44F2208-5FBC-4D50-99FB-A048D0338FCA}" dt="2021-04-27T14:04:40.734" v="10242" actId="22"/>
          <ac:picMkLst>
            <pc:docMk/>
            <pc:sldMk cId="2295378962" sldId="276"/>
            <ac:picMk id="7" creationId="{010284BC-8A8A-4D7F-ABF6-2574130F66C8}"/>
          </ac:picMkLst>
        </pc:picChg>
        <pc:picChg chg="add mod">
          <ac:chgData name="Lincoln Teal" userId="e30b3342326f36d9" providerId="LiveId" clId="{B44F2208-5FBC-4D50-99FB-A048D0338FCA}" dt="2021-04-29T02:25:15.911" v="13302"/>
          <ac:picMkLst>
            <pc:docMk/>
            <pc:sldMk cId="2295378962" sldId="276"/>
            <ac:picMk id="10" creationId="{A81FE38F-A441-41AD-AC3A-52FC249FBEEE}"/>
          </ac:picMkLst>
        </pc:picChg>
      </pc:sldChg>
      <pc:sldMasterChg chg="modSldLayout">
        <pc:chgData name="Lincoln Teal" userId="e30b3342326f36d9" providerId="LiveId" clId="{B44F2208-5FBC-4D50-99FB-A048D0338FCA}" dt="2021-04-15T02:17:36.505" v="7883"/>
        <pc:sldMasterMkLst>
          <pc:docMk/>
          <pc:sldMasterMk cId="977382278" sldId="2147483894"/>
        </pc:sldMasterMkLst>
        <pc:sldLayoutChg chg="delSp">
          <pc:chgData name="Lincoln Teal" userId="e30b3342326f36d9" providerId="LiveId" clId="{B44F2208-5FBC-4D50-99FB-A048D0338FCA}" dt="2021-04-15T02:17:36.505" v="7883"/>
          <pc:sldLayoutMkLst>
            <pc:docMk/>
            <pc:sldMasterMk cId="977382278" sldId="2147483894"/>
            <pc:sldLayoutMk cId="3901616410" sldId="2147483912"/>
          </pc:sldLayoutMkLst>
          <pc:cxnChg chg="del">
            <ac:chgData name="Lincoln Teal" userId="e30b3342326f36d9" providerId="LiveId" clId="{B44F2208-5FBC-4D50-99FB-A048D0338FCA}" dt="2021-04-15T02:17:36.505" v="7883"/>
            <ac:cxnSpMkLst>
              <pc:docMk/>
              <pc:sldMasterMk cId="977382278" sldId="2147483894"/>
              <pc:sldLayoutMk cId="3901616410" sldId="2147483912"/>
              <ac:cxnSpMk id="9" creationId="{C7F5CC56-CBE8-4152-AD5E-982DD286AA28}"/>
            </ac:cxnSpMkLst>
          </pc:cxn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image" Target="../media/image8.jp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layout>
        <c:manualLayout>
          <c:xMode val="edge"/>
          <c:yMode val="edge"/>
          <c:x val="0.33621087598425198"/>
          <c:y val="1.6406248990757322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Restraints by Ages</c:v>
                </c:pt>
              </c:strCache>
            </c:strRef>
          </c:tx>
          <c:dPt>
            <c:idx val="0"/>
            <c:bubble3D val="0"/>
            <c:spPr>
              <a:solidFill>
                <a:schemeClr val="accent1">
                  <a:shade val="53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2-6B4D-4726-B169-A766FAF5E667}"/>
              </c:ext>
            </c:extLst>
          </c:dPt>
          <c:dPt>
            <c:idx val="1"/>
            <c:bubble3D val="0"/>
            <c:spPr>
              <a:solidFill>
                <a:schemeClr val="accent1">
                  <a:shade val="76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8FC6-48FA-8ADB-934B11B914FD}"/>
              </c:ext>
            </c:extLst>
          </c:dPt>
          <c:dPt>
            <c:idx val="2"/>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6B4D-4726-B169-A766FAF5E667}"/>
              </c:ext>
            </c:extLst>
          </c:dPt>
          <c:dPt>
            <c:idx val="3"/>
            <c:bubble3D val="0"/>
            <c:spPr>
              <a:solidFill>
                <a:schemeClr val="accent1">
                  <a:tint val="77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4-6B4D-4726-B169-A766FAF5E667}"/>
              </c:ext>
            </c:extLst>
          </c:dPt>
          <c:dPt>
            <c:idx val="4"/>
            <c:bubble3D val="0"/>
            <c:spPr>
              <a:solidFill>
                <a:schemeClr val="accent1">
                  <a:tint val="54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8FC6-48FA-8ADB-934B11B914FD}"/>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Sheet1!$A$2:$A$6</c:f>
              <c:strCache>
                <c:ptCount val="5"/>
                <c:pt idx="0">
                  <c:v>7-9</c:v>
                </c:pt>
                <c:pt idx="1">
                  <c:v>10-11</c:v>
                </c:pt>
                <c:pt idx="2">
                  <c:v>12-13</c:v>
                </c:pt>
                <c:pt idx="3">
                  <c:v>14-15</c:v>
                </c:pt>
                <c:pt idx="4">
                  <c:v>16-18</c:v>
                </c:pt>
              </c:strCache>
            </c:strRef>
          </c:cat>
          <c:val>
            <c:numRef>
              <c:f>Sheet1!$B$2:$B$6</c:f>
              <c:numCache>
                <c:formatCode>General</c:formatCode>
                <c:ptCount val="5"/>
                <c:pt idx="0">
                  <c:v>58</c:v>
                </c:pt>
                <c:pt idx="1">
                  <c:v>46</c:v>
                </c:pt>
                <c:pt idx="2">
                  <c:v>27</c:v>
                </c:pt>
                <c:pt idx="3">
                  <c:v>33</c:v>
                </c:pt>
                <c:pt idx="4">
                  <c:v>40</c:v>
                </c:pt>
              </c:numCache>
            </c:numRef>
          </c:val>
          <c:extLst>
            <c:ext xmlns:c16="http://schemas.microsoft.com/office/drawing/2014/chart" uri="{C3380CC4-5D6E-409C-BE32-E72D297353CC}">
              <c16:uniqueId val="{00000000-6B4D-4726-B169-A766FAF5E667}"/>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795714812992125"/>
          <c:y val="0.39164300002196112"/>
          <c:w val="0.2110535187007874"/>
          <c:h val="0.45543673379449229"/>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blipFill>
      <a:blip xmlns:r="http://schemas.openxmlformats.org/officeDocument/2006/relationships" r:embed="rId3">
        <a:alphaModFix amt="22000"/>
      </a:blip>
      <a:stretch>
        <a:fillRect/>
      </a:stretch>
    </a:blip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0EBD3C-FF57-438B-8FBE-73DD607C8DC7}" type="datetimeFigureOut">
              <a:rPr lang="en-US" smtClean="0"/>
              <a:t>5/2/2021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A2973B-9250-42CD-9B23-E25B7F8A977C}" type="slidenum">
              <a:rPr lang="en-US" smtClean="0"/>
              <a:t>‹#›</a:t>
            </a:fld>
            <a:endParaRPr lang="en-US"/>
          </a:p>
        </p:txBody>
      </p:sp>
    </p:spTree>
    <p:extLst>
      <p:ext uri="{BB962C8B-B14F-4D97-AF65-F5344CB8AC3E}">
        <p14:creationId xmlns:p14="http://schemas.microsoft.com/office/powerpoint/2010/main" val="283524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https://gatewaygazette.ca/visual-arts-help-marginalized-youth-learn-mindfulness-and-self-compassion/</a:t>
            </a:r>
          </a:p>
        </p:txBody>
      </p:sp>
      <p:sp>
        <p:nvSpPr>
          <p:cNvPr id="4" name="Slide Number Placeholder 3"/>
          <p:cNvSpPr>
            <a:spLocks noGrp="1"/>
          </p:cNvSpPr>
          <p:nvPr>
            <p:ph type="sldNum" sz="quarter" idx="5"/>
          </p:nvPr>
        </p:nvSpPr>
        <p:spPr/>
        <p:txBody>
          <a:bodyPr/>
          <a:lstStyle/>
          <a:p>
            <a:fld id="{B9A2973B-9250-42CD-9B23-E25B7F8A977C}" type="slidenum">
              <a:rPr lang="en-US" smtClean="0"/>
              <a:t>1</a:t>
            </a:fld>
            <a:endParaRPr lang="en-US"/>
          </a:p>
        </p:txBody>
      </p:sp>
    </p:spTree>
    <p:extLst>
      <p:ext uri="{BB962C8B-B14F-4D97-AF65-F5344CB8AC3E}">
        <p14:creationId xmlns:p14="http://schemas.microsoft.com/office/powerpoint/2010/main" val="416253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http://www.expressivehearts.com/Angry.jpg</a:t>
            </a:r>
          </a:p>
          <a:p>
            <a:endParaRPr lang="en-US" dirty="0"/>
          </a:p>
        </p:txBody>
      </p:sp>
      <p:sp>
        <p:nvSpPr>
          <p:cNvPr id="4" name="Slide Number Placeholder 3"/>
          <p:cNvSpPr>
            <a:spLocks noGrp="1"/>
          </p:cNvSpPr>
          <p:nvPr>
            <p:ph type="sldNum" sz="quarter" idx="5"/>
          </p:nvPr>
        </p:nvSpPr>
        <p:spPr/>
        <p:txBody>
          <a:bodyPr/>
          <a:lstStyle/>
          <a:p>
            <a:fld id="{B9A2973B-9250-42CD-9B23-E25B7F8A977C}" type="slidenum">
              <a:rPr lang="en-US" smtClean="0"/>
              <a:t>10</a:t>
            </a:fld>
            <a:endParaRPr lang="en-US"/>
          </a:p>
        </p:txBody>
      </p:sp>
    </p:spTree>
    <p:extLst>
      <p:ext uri="{BB962C8B-B14F-4D97-AF65-F5344CB8AC3E}">
        <p14:creationId xmlns:p14="http://schemas.microsoft.com/office/powerpoint/2010/main" val="2099226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https://www.healthymindsforhappykids.com/self-regulation</a:t>
            </a:r>
          </a:p>
        </p:txBody>
      </p:sp>
      <p:sp>
        <p:nvSpPr>
          <p:cNvPr id="4" name="Slide Number Placeholder 3"/>
          <p:cNvSpPr>
            <a:spLocks noGrp="1"/>
          </p:cNvSpPr>
          <p:nvPr>
            <p:ph type="sldNum" sz="quarter" idx="5"/>
          </p:nvPr>
        </p:nvSpPr>
        <p:spPr/>
        <p:txBody>
          <a:bodyPr/>
          <a:lstStyle/>
          <a:p>
            <a:fld id="{B9A2973B-9250-42CD-9B23-E25B7F8A977C}" type="slidenum">
              <a:rPr lang="en-US" smtClean="0"/>
              <a:t>11</a:t>
            </a:fld>
            <a:endParaRPr lang="en-US"/>
          </a:p>
        </p:txBody>
      </p:sp>
    </p:spTree>
    <p:extLst>
      <p:ext uri="{BB962C8B-B14F-4D97-AF65-F5344CB8AC3E}">
        <p14:creationId xmlns:p14="http://schemas.microsoft.com/office/powerpoint/2010/main" val="4151235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http://arteascuola.com/it/2016/11/disegno-musica-emozioni-lavoro-di-gruppo/</a:t>
            </a:r>
          </a:p>
        </p:txBody>
      </p:sp>
      <p:sp>
        <p:nvSpPr>
          <p:cNvPr id="4" name="Slide Number Placeholder 3"/>
          <p:cNvSpPr>
            <a:spLocks noGrp="1"/>
          </p:cNvSpPr>
          <p:nvPr>
            <p:ph type="sldNum" sz="quarter" idx="5"/>
          </p:nvPr>
        </p:nvSpPr>
        <p:spPr/>
        <p:txBody>
          <a:bodyPr/>
          <a:lstStyle/>
          <a:p>
            <a:fld id="{B9A2973B-9250-42CD-9B23-E25B7F8A977C}" type="slidenum">
              <a:rPr lang="en-US" smtClean="0"/>
              <a:t>12</a:t>
            </a:fld>
            <a:endParaRPr lang="en-US"/>
          </a:p>
        </p:txBody>
      </p:sp>
    </p:spTree>
    <p:extLst>
      <p:ext uri="{BB962C8B-B14F-4D97-AF65-F5344CB8AC3E}">
        <p14:creationId xmlns:p14="http://schemas.microsoft.com/office/powerpoint/2010/main" val="1921346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http://arteascuola.com/2016/11/drawings-music-emotions-collaborative-project/</a:t>
            </a:r>
          </a:p>
        </p:txBody>
      </p:sp>
      <p:sp>
        <p:nvSpPr>
          <p:cNvPr id="4" name="Slide Number Placeholder 3"/>
          <p:cNvSpPr>
            <a:spLocks noGrp="1"/>
          </p:cNvSpPr>
          <p:nvPr>
            <p:ph type="sldNum" sz="quarter" idx="5"/>
          </p:nvPr>
        </p:nvSpPr>
        <p:spPr/>
        <p:txBody>
          <a:bodyPr/>
          <a:lstStyle/>
          <a:p>
            <a:fld id="{B9A2973B-9250-42CD-9B23-E25B7F8A977C}" type="slidenum">
              <a:rPr lang="en-US" smtClean="0"/>
              <a:t>13</a:t>
            </a:fld>
            <a:endParaRPr lang="en-US"/>
          </a:p>
        </p:txBody>
      </p:sp>
    </p:spTree>
    <p:extLst>
      <p:ext uri="{BB962C8B-B14F-4D97-AF65-F5344CB8AC3E}">
        <p14:creationId xmlns:p14="http://schemas.microsoft.com/office/powerpoint/2010/main" val="3703474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http://arteascuola.com/it/2016/11/disegno-musica-emozioni-lavoro-di-gruppo/</a:t>
            </a:r>
          </a:p>
        </p:txBody>
      </p:sp>
      <p:sp>
        <p:nvSpPr>
          <p:cNvPr id="4" name="Slide Number Placeholder 3"/>
          <p:cNvSpPr>
            <a:spLocks noGrp="1"/>
          </p:cNvSpPr>
          <p:nvPr>
            <p:ph type="sldNum" sz="quarter" idx="5"/>
          </p:nvPr>
        </p:nvSpPr>
        <p:spPr/>
        <p:txBody>
          <a:bodyPr/>
          <a:lstStyle/>
          <a:p>
            <a:fld id="{B9A2973B-9250-42CD-9B23-E25B7F8A977C}" type="slidenum">
              <a:rPr lang="en-US" smtClean="0"/>
              <a:t>14</a:t>
            </a:fld>
            <a:endParaRPr lang="en-US"/>
          </a:p>
        </p:txBody>
      </p:sp>
    </p:spTree>
    <p:extLst>
      <p:ext uri="{BB962C8B-B14F-4D97-AF65-F5344CB8AC3E}">
        <p14:creationId xmlns:p14="http://schemas.microsoft.com/office/powerpoint/2010/main" val="2976651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http://arteascuola.com/it/2016/11/disegno-musica-emozioni-lavoro-di-gruppo/</a:t>
            </a:r>
          </a:p>
          <a:p>
            <a:endParaRPr lang="en-US" dirty="0"/>
          </a:p>
        </p:txBody>
      </p:sp>
      <p:sp>
        <p:nvSpPr>
          <p:cNvPr id="4" name="Slide Number Placeholder 3"/>
          <p:cNvSpPr>
            <a:spLocks noGrp="1"/>
          </p:cNvSpPr>
          <p:nvPr>
            <p:ph type="sldNum" sz="quarter" idx="5"/>
          </p:nvPr>
        </p:nvSpPr>
        <p:spPr/>
        <p:txBody>
          <a:bodyPr/>
          <a:lstStyle/>
          <a:p>
            <a:fld id="{B9A2973B-9250-42CD-9B23-E25B7F8A977C}" type="slidenum">
              <a:rPr lang="en-US" smtClean="0"/>
              <a:t>15</a:t>
            </a:fld>
            <a:endParaRPr lang="en-US"/>
          </a:p>
        </p:txBody>
      </p:sp>
    </p:spTree>
    <p:extLst>
      <p:ext uri="{BB962C8B-B14F-4D97-AF65-F5344CB8AC3E}">
        <p14:creationId xmlns:p14="http://schemas.microsoft.com/office/powerpoint/2010/main" val="594661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http://arteascuola.com/it/2016/11/disegno-musica-emozioni-lavoro-di-gruppo/</a:t>
            </a:r>
          </a:p>
          <a:p>
            <a:endParaRPr lang="en-US" dirty="0"/>
          </a:p>
        </p:txBody>
      </p:sp>
      <p:sp>
        <p:nvSpPr>
          <p:cNvPr id="4" name="Slide Number Placeholder 3"/>
          <p:cNvSpPr>
            <a:spLocks noGrp="1"/>
          </p:cNvSpPr>
          <p:nvPr>
            <p:ph type="sldNum" sz="quarter" idx="5"/>
          </p:nvPr>
        </p:nvSpPr>
        <p:spPr/>
        <p:txBody>
          <a:bodyPr/>
          <a:lstStyle/>
          <a:p>
            <a:fld id="{B9A2973B-9250-42CD-9B23-E25B7F8A977C}" type="slidenum">
              <a:rPr lang="en-US" smtClean="0"/>
              <a:t>16</a:t>
            </a:fld>
            <a:endParaRPr lang="en-US"/>
          </a:p>
        </p:txBody>
      </p:sp>
    </p:spTree>
    <p:extLst>
      <p:ext uri="{BB962C8B-B14F-4D97-AF65-F5344CB8AC3E}">
        <p14:creationId xmlns:p14="http://schemas.microsoft.com/office/powerpoint/2010/main" val="1948951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http://arteascuola.com/it/2016/11/disegno-musica-emozioni-lavoro-di-gruppo/</a:t>
            </a:r>
          </a:p>
          <a:p>
            <a:endParaRPr lang="en-US" dirty="0"/>
          </a:p>
        </p:txBody>
      </p:sp>
      <p:sp>
        <p:nvSpPr>
          <p:cNvPr id="4" name="Slide Number Placeholder 3"/>
          <p:cNvSpPr>
            <a:spLocks noGrp="1"/>
          </p:cNvSpPr>
          <p:nvPr>
            <p:ph type="sldNum" sz="quarter" idx="5"/>
          </p:nvPr>
        </p:nvSpPr>
        <p:spPr/>
        <p:txBody>
          <a:bodyPr/>
          <a:lstStyle/>
          <a:p>
            <a:fld id="{B9A2973B-9250-42CD-9B23-E25B7F8A977C}" type="slidenum">
              <a:rPr lang="en-US" smtClean="0"/>
              <a:t>17</a:t>
            </a:fld>
            <a:endParaRPr lang="en-US"/>
          </a:p>
        </p:txBody>
      </p:sp>
    </p:spTree>
    <p:extLst>
      <p:ext uri="{BB962C8B-B14F-4D97-AF65-F5344CB8AC3E}">
        <p14:creationId xmlns:p14="http://schemas.microsoft.com/office/powerpoint/2010/main" val="3728426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http://magicofchildren.ca/childrens-art-classes/art-sprouts-age-4-7-years</a:t>
            </a:r>
          </a:p>
        </p:txBody>
      </p:sp>
      <p:sp>
        <p:nvSpPr>
          <p:cNvPr id="4" name="Slide Number Placeholder 3"/>
          <p:cNvSpPr>
            <a:spLocks noGrp="1"/>
          </p:cNvSpPr>
          <p:nvPr>
            <p:ph type="sldNum" sz="quarter" idx="5"/>
          </p:nvPr>
        </p:nvSpPr>
        <p:spPr/>
        <p:txBody>
          <a:bodyPr/>
          <a:lstStyle/>
          <a:p>
            <a:fld id="{B9A2973B-9250-42CD-9B23-E25B7F8A977C}" type="slidenum">
              <a:rPr lang="en-US" smtClean="0"/>
              <a:t>18</a:t>
            </a:fld>
            <a:endParaRPr lang="en-US"/>
          </a:p>
        </p:txBody>
      </p:sp>
    </p:spTree>
    <p:extLst>
      <p:ext uri="{BB962C8B-B14F-4D97-AF65-F5344CB8AC3E}">
        <p14:creationId xmlns:p14="http://schemas.microsoft.com/office/powerpoint/2010/main" val="1394944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https://gatewaygazette.ca/visual-arts-help-marginalized-youth-learn-mindfulness-and-self-compassion/</a:t>
            </a:r>
          </a:p>
        </p:txBody>
      </p:sp>
      <p:sp>
        <p:nvSpPr>
          <p:cNvPr id="4" name="Slide Number Placeholder 3"/>
          <p:cNvSpPr>
            <a:spLocks noGrp="1"/>
          </p:cNvSpPr>
          <p:nvPr>
            <p:ph type="sldNum" sz="quarter" idx="5"/>
          </p:nvPr>
        </p:nvSpPr>
        <p:spPr/>
        <p:txBody>
          <a:bodyPr/>
          <a:lstStyle/>
          <a:p>
            <a:fld id="{B9A2973B-9250-42CD-9B23-E25B7F8A977C}" type="slidenum">
              <a:rPr lang="en-US" smtClean="0"/>
              <a:t>19</a:t>
            </a:fld>
            <a:endParaRPr lang="en-US"/>
          </a:p>
        </p:txBody>
      </p:sp>
    </p:spTree>
    <p:extLst>
      <p:ext uri="{BB962C8B-B14F-4D97-AF65-F5344CB8AC3E}">
        <p14:creationId xmlns:p14="http://schemas.microsoft.com/office/powerpoint/2010/main" val="1213999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http://arteascuola.com/it/2016/11/disegno-musica-emozioni-lavoro-di-gruppo/</a:t>
            </a:r>
          </a:p>
        </p:txBody>
      </p:sp>
      <p:sp>
        <p:nvSpPr>
          <p:cNvPr id="4" name="Slide Number Placeholder 3"/>
          <p:cNvSpPr>
            <a:spLocks noGrp="1"/>
          </p:cNvSpPr>
          <p:nvPr>
            <p:ph type="sldNum" sz="quarter" idx="5"/>
          </p:nvPr>
        </p:nvSpPr>
        <p:spPr/>
        <p:txBody>
          <a:bodyPr/>
          <a:lstStyle/>
          <a:p>
            <a:fld id="{B9A2973B-9250-42CD-9B23-E25B7F8A977C}" type="slidenum">
              <a:rPr lang="en-US" smtClean="0"/>
              <a:t>2</a:t>
            </a:fld>
            <a:endParaRPr lang="en-US"/>
          </a:p>
        </p:txBody>
      </p:sp>
    </p:spTree>
    <p:extLst>
      <p:ext uri="{BB962C8B-B14F-4D97-AF65-F5344CB8AC3E}">
        <p14:creationId xmlns:p14="http://schemas.microsoft.com/office/powerpoint/2010/main" val="3710065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https://gatewaygazette.ca/visual-arts-help-marginalized-youth-learn-mindfulness-and-self-compassion/</a:t>
            </a:r>
          </a:p>
        </p:txBody>
      </p:sp>
      <p:sp>
        <p:nvSpPr>
          <p:cNvPr id="4" name="Slide Number Placeholder 3"/>
          <p:cNvSpPr>
            <a:spLocks noGrp="1"/>
          </p:cNvSpPr>
          <p:nvPr>
            <p:ph type="sldNum" sz="quarter" idx="5"/>
          </p:nvPr>
        </p:nvSpPr>
        <p:spPr/>
        <p:txBody>
          <a:bodyPr/>
          <a:lstStyle/>
          <a:p>
            <a:fld id="{B9A2973B-9250-42CD-9B23-E25B7F8A977C}" type="slidenum">
              <a:rPr lang="en-US" smtClean="0"/>
              <a:t>20</a:t>
            </a:fld>
            <a:endParaRPr lang="en-US"/>
          </a:p>
        </p:txBody>
      </p:sp>
    </p:spTree>
    <p:extLst>
      <p:ext uri="{BB962C8B-B14F-4D97-AF65-F5344CB8AC3E}">
        <p14:creationId xmlns:p14="http://schemas.microsoft.com/office/powerpoint/2010/main" val="3588528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https://www.pinterest.com/smashingpins/kids-drawing/</a:t>
            </a:r>
          </a:p>
        </p:txBody>
      </p:sp>
      <p:sp>
        <p:nvSpPr>
          <p:cNvPr id="4" name="Slide Number Placeholder 3"/>
          <p:cNvSpPr>
            <a:spLocks noGrp="1"/>
          </p:cNvSpPr>
          <p:nvPr>
            <p:ph type="sldNum" sz="quarter" idx="5"/>
          </p:nvPr>
        </p:nvSpPr>
        <p:spPr/>
        <p:txBody>
          <a:bodyPr/>
          <a:lstStyle/>
          <a:p>
            <a:fld id="{B9A2973B-9250-42CD-9B23-E25B7F8A977C}" type="slidenum">
              <a:rPr lang="en-US" smtClean="0"/>
              <a:t>3</a:t>
            </a:fld>
            <a:endParaRPr lang="en-US"/>
          </a:p>
        </p:txBody>
      </p:sp>
    </p:spTree>
    <p:extLst>
      <p:ext uri="{BB962C8B-B14F-4D97-AF65-F5344CB8AC3E}">
        <p14:creationId xmlns:p14="http://schemas.microsoft.com/office/powerpoint/2010/main" val="712217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http://www.expressivehearts.com/art_gallery.html</a:t>
            </a:r>
          </a:p>
        </p:txBody>
      </p:sp>
      <p:sp>
        <p:nvSpPr>
          <p:cNvPr id="4" name="Slide Number Placeholder 3"/>
          <p:cNvSpPr>
            <a:spLocks noGrp="1"/>
          </p:cNvSpPr>
          <p:nvPr>
            <p:ph type="sldNum" sz="quarter" idx="5"/>
          </p:nvPr>
        </p:nvSpPr>
        <p:spPr/>
        <p:txBody>
          <a:bodyPr/>
          <a:lstStyle/>
          <a:p>
            <a:fld id="{B9A2973B-9250-42CD-9B23-E25B7F8A977C}" type="slidenum">
              <a:rPr lang="en-US" smtClean="0"/>
              <a:t>4</a:t>
            </a:fld>
            <a:endParaRPr lang="en-US"/>
          </a:p>
        </p:txBody>
      </p:sp>
    </p:spTree>
    <p:extLst>
      <p:ext uri="{BB962C8B-B14F-4D97-AF65-F5344CB8AC3E}">
        <p14:creationId xmlns:p14="http://schemas.microsoft.com/office/powerpoint/2010/main" val="1673798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http://arteascuola.com/it/2016/11/disegno-musica-emozioni-lavoro-di-gruppo/</a:t>
            </a:r>
          </a:p>
          <a:p>
            <a:endParaRPr lang="en-US" dirty="0"/>
          </a:p>
        </p:txBody>
      </p:sp>
      <p:sp>
        <p:nvSpPr>
          <p:cNvPr id="4" name="Slide Number Placeholder 3"/>
          <p:cNvSpPr>
            <a:spLocks noGrp="1"/>
          </p:cNvSpPr>
          <p:nvPr>
            <p:ph type="sldNum" sz="quarter" idx="5"/>
          </p:nvPr>
        </p:nvSpPr>
        <p:spPr/>
        <p:txBody>
          <a:bodyPr/>
          <a:lstStyle/>
          <a:p>
            <a:fld id="{B9A2973B-9250-42CD-9B23-E25B7F8A977C}" type="slidenum">
              <a:rPr lang="en-US" smtClean="0"/>
              <a:t>5</a:t>
            </a:fld>
            <a:endParaRPr lang="en-US"/>
          </a:p>
        </p:txBody>
      </p:sp>
    </p:spTree>
    <p:extLst>
      <p:ext uri="{BB962C8B-B14F-4D97-AF65-F5344CB8AC3E}">
        <p14:creationId xmlns:p14="http://schemas.microsoft.com/office/powerpoint/2010/main" val="1120822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http://www.expressivehearts.com/Angry.jpg</a:t>
            </a:r>
          </a:p>
        </p:txBody>
      </p:sp>
      <p:sp>
        <p:nvSpPr>
          <p:cNvPr id="4" name="Slide Number Placeholder 3"/>
          <p:cNvSpPr>
            <a:spLocks noGrp="1"/>
          </p:cNvSpPr>
          <p:nvPr>
            <p:ph type="sldNum" sz="quarter" idx="5"/>
          </p:nvPr>
        </p:nvSpPr>
        <p:spPr/>
        <p:txBody>
          <a:bodyPr/>
          <a:lstStyle/>
          <a:p>
            <a:fld id="{B9A2973B-9250-42CD-9B23-E25B7F8A977C}" type="slidenum">
              <a:rPr lang="en-US" smtClean="0"/>
              <a:t>6</a:t>
            </a:fld>
            <a:endParaRPr lang="en-US"/>
          </a:p>
        </p:txBody>
      </p:sp>
    </p:spTree>
    <p:extLst>
      <p:ext uri="{BB962C8B-B14F-4D97-AF65-F5344CB8AC3E}">
        <p14:creationId xmlns:p14="http://schemas.microsoft.com/office/powerpoint/2010/main" val="10514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https://www.theguardian.com/commentisfree/2014/may/12/sadness-and-fear-what-the-drawings-by-children-in-detention-showed-us</a:t>
            </a:r>
          </a:p>
        </p:txBody>
      </p:sp>
      <p:sp>
        <p:nvSpPr>
          <p:cNvPr id="4" name="Slide Number Placeholder 3"/>
          <p:cNvSpPr>
            <a:spLocks noGrp="1"/>
          </p:cNvSpPr>
          <p:nvPr>
            <p:ph type="sldNum" sz="quarter" idx="5"/>
          </p:nvPr>
        </p:nvSpPr>
        <p:spPr/>
        <p:txBody>
          <a:bodyPr/>
          <a:lstStyle/>
          <a:p>
            <a:fld id="{B9A2973B-9250-42CD-9B23-E25B7F8A977C}" type="slidenum">
              <a:rPr lang="en-US" smtClean="0"/>
              <a:t>7</a:t>
            </a:fld>
            <a:endParaRPr lang="en-US"/>
          </a:p>
        </p:txBody>
      </p:sp>
    </p:spTree>
    <p:extLst>
      <p:ext uri="{BB962C8B-B14F-4D97-AF65-F5344CB8AC3E}">
        <p14:creationId xmlns:p14="http://schemas.microsoft.com/office/powerpoint/2010/main" val="677812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https://healthindetentioncentres.wordpress.com/2015/03/18/childrens-health/</a:t>
            </a:r>
          </a:p>
        </p:txBody>
      </p:sp>
      <p:sp>
        <p:nvSpPr>
          <p:cNvPr id="4" name="Slide Number Placeholder 3"/>
          <p:cNvSpPr>
            <a:spLocks noGrp="1"/>
          </p:cNvSpPr>
          <p:nvPr>
            <p:ph type="sldNum" sz="quarter" idx="5"/>
          </p:nvPr>
        </p:nvSpPr>
        <p:spPr/>
        <p:txBody>
          <a:bodyPr/>
          <a:lstStyle/>
          <a:p>
            <a:fld id="{B9A2973B-9250-42CD-9B23-E25B7F8A977C}" type="slidenum">
              <a:rPr lang="en-US" smtClean="0"/>
              <a:t>8</a:t>
            </a:fld>
            <a:endParaRPr lang="en-US"/>
          </a:p>
        </p:txBody>
      </p:sp>
    </p:spTree>
    <p:extLst>
      <p:ext uri="{BB962C8B-B14F-4D97-AF65-F5344CB8AC3E}">
        <p14:creationId xmlns:p14="http://schemas.microsoft.com/office/powerpoint/2010/main" val="1109354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http://arteascuola.com/it/2016/11/disegno-musica-emozioni-lavoro-di-gruppo/</a:t>
            </a:r>
          </a:p>
        </p:txBody>
      </p:sp>
      <p:sp>
        <p:nvSpPr>
          <p:cNvPr id="4" name="Slide Number Placeholder 3"/>
          <p:cNvSpPr>
            <a:spLocks noGrp="1"/>
          </p:cNvSpPr>
          <p:nvPr>
            <p:ph type="sldNum" sz="quarter" idx="5"/>
          </p:nvPr>
        </p:nvSpPr>
        <p:spPr/>
        <p:txBody>
          <a:bodyPr/>
          <a:lstStyle/>
          <a:p>
            <a:fld id="{B9A2973B-9250-42CD-9B23-E25B7F8A977C}" type="slidenum">
              <a:rPr lang="en-US" smtClean="0"/>
              <a:t>9</a:t>
            </a:fld>
            <a:endParaRPr lang="en-US"/>
          </a:p>
        </p:txBody>
      </p:sp>
    </p:spTree>
    <p:extLst>
      <p:ext uri="{BB962C8B-B14F-4D97-AF65-F5344CB8AC3E}">
        <p14:creationId xmlns:p14="http://schemas.microsoft.com/office/powerpoint/2010/main" val="3521927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3CD3-52EB-4792-A9D9-987CD03511F0}"/>
              </a:ext>
            </a:extLst>
          </p:cNvPr>
          <p:cNvSpPr>
            <a:spLocks noGrp="1"/>
          </p:cNvSpPr>
          <p:nvPr>
            <p:ph type="ctrTitle"/>
          </p:nvPr>
        </p:nvSpPr>
        <p:spPr>
          <a:xfrm>
            <a:off x="442913" y="441324"/>
            <a:ext cx="11306175" cy="2485349"/>
          </a:xfrm>
        </p:spPr>
        <p:txBody>
          <a:bodyPr wrap="square" lIns="0" tIns="0" rIns="0" bIns="0" anchor="b" anchorCtr="0">
            <a:normAutofit/>
          </a:bodyPr>
          <a:lstStyle>
            <a:lvl1pPr algn="l">
              <a:lnSpc>
                <a:spcPct val="100000"/>
              </a:lnSpc>
              <a:defRPr sz="4800">
                <a:solidFill>
                  <a:schemeClr val="tx2"/>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737AA7E-2193-4D1B-A896-BA7E306494CB}"/>
              </a:ext>
            </a:extLst>
          </p:cNvPr>
          <p:cNvSpPr>
            <a:spLocks noGrp="1"/>
          </p:cNvSpPr>
          <p:nvPr>
            <p:ph type="subTitle" idx="1"/>
          </p:nvPr>
        </p:nvSpPr>
        <p:spPr>
          <a:xfrm>
            <a:off x="442913" y="3070799"/>
            <a:ext cx="11306175" cy="2445758"/>
          </a:xfrm>
        </p:spPr>
        <p:txBody>
          <a:bodyPr lIns="0" tIns="0" rIns="0" bIns="0">
            <a:normAutofit/>
          </a:bodyPr>
          <a:lstStyle>
            <a:lvl1pPr marL="0" indent="0" algn="l">
              <a:lnSpc>
                <a:spcPct val="104000"/>
              </a:lnSpc>
              <a:buNone/>
              <a:defRPr sz="4600">
                <a:solidFill>
                  <a:schemeClr val="tx2">
                    <a:alpha val="56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24A14B1-115B-40A3-9D71-3DE33E9DCE4E}"/>
              </a:ext>
            </a:extLst>
          </p:cNvPr>
          <p:cNvSpPr>
            <a:spLocks noGrp="1"/>
          </p:cNvSpPr>
          <p:nvPr>
            <p:ph type="dt" sz="half" idx="10"/>
          </p:nvPr>
        </p:nvSpPr>
        <p:spPr>
          <a:xfrm>
            <a:off x="442914" y="5957999"/>
            <a:ext cx="3457574" cy="900000"/>
          </a:xfrm>
          <a:prstGeom prst="rect">
            <a:avLst/>
          </a:prstGeom>
        </p:spPr>
        <p:txBody>
          <a:bodyPr/>
          <a:lstStyle>
            <a:lvl1pPr>
              <a:defRPr>
                <a:solidFill>
                  <a:schemeClr val="tx2"/>
                </a:solidFill>
                <a:latin typeface="+mn-lt"/>
              </a:defRPr>
            </a:lvl1pPr>
          </a:lstStyle>
          <a:p>
            <a:fld id="{48A87A34-81AB-432B-8DAE-1953F412C126}" type="datetimeFigureOut">
              <a:rPr lang="en-US" smtClean="0"/>
              <a:t>5/2/2021</a:t>
            </a:fld>
            <a:endParaRPr lang="en-US" dirty="0"/>
          </a:p>
        </p:txBody>
      </p:sp>
      <p:sp>
        <p:nvSpPr>
          <p:cNvPr id="5" name="Footer Placeholder 4">
            <a:extLst>
              <a:ext uri="{FF2B5EF4-FFF2-40B4-BE49-F238E27FC236}">
                <a16:creationId xmlns:a16="http://schemas.microsoft.com/office/drawing/2014/main" id="{F0BC9B78-0E13-48BD-A3A2-B7E3C6090B83}"/>
              </a:ext>
            </a:extLst>
          </p:cNvPr>
          <p:cNvSpPr>
            <a:spLocks noGrp="1"/>
          </p:cNvSpPr>
          <p:nvPr>
            <p:ph type="ftr" sz="quarter" idx="11"/>
          </p:nvPr>
        </p:nvSpPr>
        <p:spPr>
          <a:xfrm>
            <a:off x="4367213" y="5957999"/>
            <a:ext cx="5400675" cy="900000"/>
          </a:xfrm>
          <a:prstGeom prst="rect">
            <a:avLst/>
          </a:prstGeom>
        </p:spPr>
        <p:txBody>
          <a:bodyPr/>
          <a:lstStyle>
            <a:lvl1pPr>
              <a:defRPr>
                <a:solidFill>
                  <a:schemeClr val="tx2"/>
                </a:solidFill>
                <a:latin typeface="+mn-lt"/>
              </a:defRPr>
            </a:lvl1pPr>
          </a:lstStyle>
          <a:p>
            <a:endParaRPr lang="en-US" dirty="0"/>
          </a:p>
        </p:txBody>
      </p:sp>
      <p:sp>
        <p:nvSpPr>
          <p:cNvPr id="6" name="Slide Number Placeholder 5">
            <a:extLst>
              <a:ext uri="{FF2B5EF4-FFF2-40B4-BE49-F238E27FC236}">
                <a16:creationId xmlns:a16="http://schemas.microsoft.com/office/drawing/2014/main" id="{944484B9-0F7E-4817-BA9A-C43684759178}"/>
              </a:ext>
            </a:extLst>
          </p:cNvPr>
          <p:cNvSpPr>
            <a:spLocks noGrp="1"/>
          </p:cNvSpPr>
          <p:nvPr>
            <p:ph type="sldNum" sz="quarter" idx="12"/>
          </p:nvPr>
        </p:nvSpPr>
        <p:spPr>
          <a:xfrm>
            <a:off x="10236200" y="5957999"/>
            <a:ext cx="1476375" cy="900000"/>
          </a:xfrm>
          <a:prstGeom prst="rect">
            <a:avLst/>
          </a:prstGeom>
        </p:spPr>
        <p:txBody>
          <a:bodyPr tIns="72000" bIns="72000"/>
          <a:lstStyle>
            <a:lvl1pPr algn="r">
              <a:defRPr sz="3600" b="0">
                <a:ln w="6350">
                  <a:solidFill>
                    <a:schemeClr val="tx2">
                      <a:alpha val="80000"/>
                    </a:schemeClr>
                  </a:solidFill>
                </a:ln>
                <a:noFill/>
                <a:latin typeface="+mn-lt"/>
              </a:defRPr>
            </a:lvl1pPr>
          </a:lstStyle>
          <a:p>
            <a:fld id="{6D22F896-40B5-4ADD-8801-0D06FADFA095}" type="slidenum">
              <a:rPr lang="en-US" smtClean="0"/>
              <a:t>‹#›</a:t>
            </a:fld>
            <a:endParaRPr lang="en-US" dirty="0"/>
          </a:p>
        </p:txBody>
      </p:sp>
      <p:cxnSp>
        <p:nvCxnSpPr>
          <p:cNvPr id="10" name="Straight Connector 9">
            <a:extLst>
              <a:ext uri="{FF2B5EF4-FFF2-40B4-BE49-F238E27FC236}">
                <a16:creationId xmlns:a16="http://schemas.microsoft.com/office/drawing/2014/main" id="{5506D940-CD1A-46A6-8495-AD6F6CF8B13C}"/>
              </a:ext>
            </a:extLst>
          </p:cNvPr>
          <p:cNvCxnSpPr>
            <a:cxnSpLocks/>
          </p:cNvCxnSpPr>
          <p:nvPr/>
        </p:nvCxnSpPr>
        <p:spPr>
          <a:xfrm>
            <a:off x="0" y="5958000"/>
            <a:ext cx="121932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7320373"/>
      </p:ext>
    </p:extLst>
  </p:cSld>
  <p:clrMapOvr>
    <a:masterClrMapping/>
  </p:clrMapOvr>
  <p:extLst>
    <p:ext uri="{DCECCB84-F9BA-43D5-87BE-67443E8EF086}">
      <p15:sldGuideLst xmlns:p15="http://schemas.microsoft.com/office/powerpoint/2012/main">
        <p15:guide id="1" orient="horz" pos="2886">
          <p15:clr>
            <a:srgbClr val="5ACBF0"/>
          </p15:clr>
        </p15:guide>
        <p15:guide id="2" pos="3840">
          <p15:clr>
            <a:srgbClr val="F26B43"/>
          </p15:clr>
        </p15:guide>
        <p15:guide id="3" pos="279">
          <p15:clr>
            <a:srgbClr val="F26B43"/>
          </p15:clr>
        </p15:guide>
        <p15:guide id="4" pos="7401">
          <p15:clr>
            <a:srgbClr val="F26B43"/>
          </p15:clr>
        </p15:guide>
        <p15:guide id="5" pos="1232">
          <p15:clr>
            <a:srgbClr val="5ACBF0"/>
          </p15:clr>
        </p15:guide>
        <p15:guide id="6" pos="1504">
          <p15:clr>
            <a:srgbClr val="5ACBF0"/>
          </p15:clr>
        </p15:guide>
        <p15:guide id="7" pos="2457">
          <p15:clr>
            <a:srgbClr val="5ACBF0"/>
          </p15:clr>
        </p15:guide>
        <p15:guide id="8" pos="2751">
          <p15:clr>
            <a:srgbClr val="5ACBF0"/>
          </p15:clr>
        </p15:guide>
        <p15:guide id="9" pos="3704">
          <p15:clr>
            <a:srgbClr val="5ACBF0"/>
          </p15:clr>
        </p15:guide>
        <p15:guide id="10" pos="3976">
          <p15:clr>
            <a:srgbClr val="5ACBF0"/>
          </p15:clr>
        </p15:guide>
        <p15:guide id="11" pos="4929">
          <p15:clr>
            <a:srgbClr val="5ACBF0"/>
          </p15:clr>
        </p15:guide>
        <p15:guide id="12" pos="5223">
          <p15:clr>
            <a:srgbClr val="5ACBF0"/>
          </p15:clr>
        </p15:guide>
        <p15:guide id="13" pos="6153">
          <p15:clr>
            <a:srgbClr val="5ACBF0"/>
          </p15:clr>
        </p15:guide>
        <p15:guide id="14" pos="6448">
          <p15:clr>
            <a:srgbClr val="5ACBF0"/>
          </p15:clr>
        </p15:guide>
        <p15:guide id="18" orient="horz" pos="278">
          <p15:clr>
            <a:srgbClr val="F26B43"/>
          </p15:clr>
        </p15:guide>
        <p15:guide id="20" orient="horz" pos="867">
          <p15:clr>
            <a:srgbClr val="5ACBF0"/>
          </p15:clr>
        </p15:guide>
        <p15:guide id="21" orient="horz" pos="1729">
          <p15:clr>
            <a:srgbClr val="5ACBF0"/>
          </p15:clr>
        </p15:guide>
        <p15:guide id="22" orient="horz" pos="3475">
          <p15:clr>
            <a:srgbClr val="F26B43"/>
          </p15:clr>
        </p15:guide>
        <p15:guide id="28" orient="horz" pos="1139">
          <p15:clr>
            <a:srgbClr val="5ACBF0"/>
          </p15:clr>
        </p15:guide>
        <p15:guide id="29" orient="horz" pos="2591">
          <p15:clr>
            <a:srgbClr val="5ACBF0"/>
          </p15:clr>
        </p15:guide>
        <p15:guide id="30" orient="horz" pos="2024">
          <p15:clr>
            <a:srgbClr val="5ACBF0"/>
          </p15:clr>
        </p15:guide>
        <p15:guide id="31" orient="horz" pos="3748">
          <p15:clr>
            <a:srgbClr val="F26B43"/>
          </p15:clr>
        </p15:guide>
        <p15:guide id="32" orient="horz" pos="1888">
          <p15:clr>
            <a:srgbClr val="F26B43"/>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8E95E-B3FC-4D66-AAC3-CE9FD633EBD6}"/>
              </a:ext>
            </a:extLst>
          </p:cNvPr>
          <p:cNvSpPr>
            <a:spLocks noGrp="1"/>
          </p:cNvSpPr>
          <p:nvPr>
            <p:ph type="title"/>
          </p:nvPr>
        </p:nvSpPr>
        <p:spPr/>
        <p:txBody>
          <a:bodyPr/>
          <a:lstStyle>
            <a:lvl1pPr>
              <a:lnSpc>
                <a:spcPct val="100000"/>
              </a:lnSpc>
              <a:defRPr/>
            </a:lvl1p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4D0FFAF-EB02-4979-83B6-66AD14845167}"/>
              </a:ext>
            </a:extLst>
          </p:cNvPr>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Date Placeholder 3">
            <a:extLst>
              <a:ext uri="{FF2B5EF4-FFF2-40B4-BE49-F238E27FC236}">
                <a16:creationId xmlns:a16="http://schemas.microsoft.com/office/drawing/2014/main" id="{0AB40A8D-7F5B-455D-B9AC-EAFE05F87B49}"/>
              </a:ext>
            </a:extLst>
          </p:cNvPr>
          <p:cNvSpPr>
            <a:spLocks noGrp="1"/>
          </p:cNvSpPr>
          <p:nvPr>
            <p:ph type="dt" sz="half" idx="2"/>
          </p:nvPr>
        </p:nvSpPr>
        <p:spPr>
          <a:xfrm rot="5400000">
            <a:off x="-936000" y="1378800"/>
            <a:ext cx="2772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fld id="{48A87A34-81AB-432B-8DAE-1953F412C126}" type="datetimeFigureOut">
              <a:rPr lang="en-US" smtClean="0"/>
              <a:t>5/2/2021</a:t>
            </a:fld>
            <a:endParaRPr lang="en-US" dirty="0"/>
          </a:p>
        </p:txBody>
      </p:sp>
      <p:sp>
        <p:nvSpPr>
          <p:cNvPr id="13" name="Footer Placeholder 4">
            <a:extLst>
              <a:ext uri="{FF2B5EF4-FFF2-40B4-BE49-F238E27FC236}">
                <a16:creationId xmlns:a16="http://schemas.microsoft.com/office/drawing/2014/main" id="{45360FA1-A0D1-4CA7-BAC8-9C20FBB59E47}"/>
              </a:ext>
            </a:extLst>
          </p:cNvPr>
          <p:cNvSpPr>
            <a:spLocks noGrp="1"/>
          </p:cNvSpPr>
          <p:nvPr>
            <p:ph type="ftr" sz="quarter" idx="3"/>
          </p:nvPr>
        </p:nvSpPr>
        <p:spPr>
          <a:xfrm rot="5400000">
            <a:off x="-810000" y="4240800"/>
            <a:ext cx="2520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endParaRPr lang="en-US" dirty="0"/>
          </a:p>
        </p:txBody>
      </p:sp>
      <p:sp>
        <p:nvSpPr>
          <p:cNvPr id="14" name="Slide Number Placeholder 5">
            <a:extLst>
              <a:ext uri="{FF2B5EF4-FFF2-40B4-BE49-F238E27FC236}">
                <a16:creationId xmlns:a16="http://schemas.microsoft.com/office/drawing/2014/main" id="{D2494D40-34C6-48DD-A14E-8065BE4F344D}"/>
              </a:ext>
            </a:extLst>
          </p:cNvPr>
          <p:cNvSpPr>
            <a:spLocks noGrp="1"/>
          </p:cNvSpPr>
          <p:nvPr>
            <p:ph type="sldNum" sz="quarter" idx="4"/>
          </p:nvPr>
        </p:nvSpPr>
        <p:spPr>
          <a:xfrm>
            <a:off x="0" y="5958000"/>
            <a:ext cx="900000" cy="900000"/>
          </a:xfrm>
          <a:prstGeom prst="rect">
            <a:avLst/>
          </a:prstGeom>
        </p:spPr>
        <p:txBody>
          <a:bodyPr lIns="0" tIns="0" rIns="0" bIns="0" anchor="ctr" anchorCtr="0"/>
          <a:lstStyle>
            <a:lvl1pPr algn="ctr">
              <a:defRPr sz="3600" b="0">
                <a:ln w="6350">
                  <a:solidFill>
                    <a:schemeClr val="tx2">
                      <a:alpha val="80000"/>
                    </a:schemeClr>
                  </a:solidFill>
                </a:ln>
                <a:noFill/>
                <a:latin typeface="+mn-lt"/>
                <a:ea typeface="Microsoft Sans Serif" panose="020B0604020202020204" pitchFamily="34" charset="0"/>
                <a:cs typeface="Microsoft Sans Serif" panose="020B0604020202020204" pitchFamily="34" charset="0"/>
              </a:defRPr>
            </a:lvl1pPr>
          </a:lstStyle>
          <a:p>
            <a:fld id="{6D22F896-40B5-4ADD-8801-0D06FADFA095}" type="slidenum">
              <a:rPr lang="en-US" smtClean="0"/>
              <a:t>‹#›</a:t>
            </a:fld>
            <a:endParaRPr lang="en-US" dirty="0"/>
          </a:p>
        </p:txBody>
      </p:sp>
      <p:cxnSp>
        <p:nvCxnSpPr>
          <p:cNvPr id="11" name="Straight Connector 10">
            <a:extLst>
              <a:ext uri="{FF2B5EF4-FFF2-40B4-BE49-F238E27FC236}">
                <a16:creationId xmlns:a16="http://schemas.microsoft.com/office/drawing/2014/main" id="{7C9D7C2D-6B7C-4FBF-9665-A9282DF48F83}"/>
              </a:ext>
            </a:extLst>
          </p:cNvPr>
          <p:cNvCxnSpPr>
            <a:cxnSpLocks/>
          </p:cNvCxnSpPr>
          <p:nvPr/>
        </p:nvCxnSpPr>
        <p:spPr>
          <a:xfrm>
            <a:off x="900000" y="0"/>
            <a:ext cx="0" cy="6858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550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1495EC-612C-4307-A7A6-017829B8C834}"/>
              </a:ext>
            </a:extLst>
          </p:cNvPr>
          <p:cNvSpPr>
            <a:spLocks noGrp="1"/>
          </p:cNvSpPr>
          <p:nvPr>
            <p:ph type="title" orient="vert"/>
          </p:nvPr>
        </p:nvSpPr>
        <p:spPr>
          <a:xfrm>
            <a:off x="8724900" y="365125"/>
            <a:ext cx="2628900" cy="5121270"/>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FE33132-1A8F-43A9-9321-6FCF01B0F354}"/>
              </a:ext>
            </a:extLst>
          </p:cNvPr>
          <p:cNvSpPr>
            <a:spLocks noGrp="1"/>
          </p:cNvSpPr>
          <p:nvPr>
            <p:ph type="body" orient="vert" idx="1"/>
          </p:nvPr>
        </p:nvSpPr>
        <p:spPr>
          <a:xfrm>
            <a:off x="838200" y="365125"/>
            <a:ext cx="7734300" cy="5121270"/>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FBF2CA1B-9192-487B-96D3-6D389608F1AA}"/>
              </a:ext>
            </a:extLst>
          </p:cNvPr>
          <p:cNvSpPr>
            <a:spLocks noGrp="1"/>
          </p:cNvSpPr>
          <p:nvPr>
            <p:ph type="dt" sz="half" idx="10"/>
          </p:nvPr>
        </p:nvSpPr>
        <p:spPr>
          <a:xfrm>
            <a:off x="442914" y="5957999"/>
            <a:ext cx="3457574" cy="900000"/>
          </a:xfrm>
          <a:prstGeom prst="rect">
            <a:avLst/>
          </a:prstGeom>
        </p:spPr>
        <p:txBody>
          <a:bodyPr/>
          <a:lstStyle>
            <a:lvl1pPr>
              <a:defRPr>
                <a:solidFill>
                  <a:schemeClr val="tx2"/>
                </a:solidFill>
              </a:defRPr>
            </a:lvl1pPr>
          </a:lstStyle>
          <a:p>
            <a:fld id="{48A87A34-81AB-432B-8DAE-1953F412C126}" type="datetimeFigureOut">
              <a:rPr lang="en-US" smtClean="0"/>
              <a:t>5/2/2021</a:t>
            </a:fld>
            <a:endParaRPr lang="en-US" dirty="0"/>
          </a:p>
        </p:txBody>
      </p:sp>
      <p:sp>
        <p:nvSpPr>
          <p:cNvPr id="8" name="Footer Placeholder 4">
            <a:extLst>
              <a:ext uri="{FF2B5EF4-FFF2-40B4-BE49-F238E27FC236}">
                <a16:creationId xmlns:a16="http://schemas.microsoft.com/office/drawing/2014/main" id="{8B1C9EA4-CA0A-4396-B4AF-4523CD1B2489}"/>
              </a:ext>
            </a:extLst>
          </p:cNvPr>
          <p:cNvSpPr>
            <a:spLocks noGrp="1"/>
          </p:cNvSpPr>
          <p:nvPr>
            <p:ph type="ftr" sz="quarter" idx="11"/>
          </p:nvPr>
        </p:nvSpPr>
        <p:spPr>
          <a:xfrm>
            <a:off x="4367213" y="5957999"/>
            <a:ext cx="5400675" cy="900000"/>
          </a:xfrm>
          <a:prstGeom prst="rect">
            <a:avLst/>
          </a:prstGeom>
        </p:spPr>
        <p:txBody>
          <a:bodyPr/>
          <a:lstStyle>
            <a:lvl1pPr>
              <a:defRPr>
                <a:solidFill>
                  <a:schemeClr val="tx2"/>
                </a:solidFill>
              </a:defRPr>
            </a:lvl1pPr>
          </a:lstStyle>
          <a:p>
            <a:endParaRPr lang="en-US" dirty="0"/>
          </a:p>
        </p:txBody>
      </p:sp>
      <p:sp>
        <p:nvSpPr>
          <p:cNvPr id="9" name="Slide Number Placeholder 5">
            <a:extLst>
              <a:ext uri="{FF2B5EF4-FFF2-40B4-BE49-F238E27FC236}">
                <a16:creationId xmlns:a16="http://schemas.microsoft.com/office/drawing/2014/main" id="{0CDDF132-C1DB-4EE0-85DA-1FFAC283574F}"/>
              </a:ext>
            </a:extLst>
          </p:cNvPr>
          <p:cNvSpPr>
            <a:spLocks noGrp="1"/>
          </p:cNvSpPr>
          <p:nvPr>
            <p:ph type="sldNum" sz="quarter" idx="12"/>
          </p:nvPr>
        </p:nvSpPr>
        <p:spPr>
          <a:xfrm>
            <a:off x="10236200" y="5957999"/>
            <a:ext cx="1476375" cy="900000"/>
          </a:xfrm>
          <a:prstGeom prst="rect">
            <a:avLst/>
          </a:prstGeom>
        </p:spPr>
        <p:txBody>
          <a:bodyPr tIns="72000" bIns="72000"/>
          <a:lstStyle>
            <a:lvl1pPr algn="r">
              <a:defRPr sz="3600" b="0">
                <a:ln w="6350">
                  <a:solidFill>
                    <a:schemeClr val="tx2">
                      <a:alpha val="80000"/>
                    </a:schemeClr>
                  </a:solidFill>
                </a:ln>
                <a:noFill/>
              </a:defRPr>
            </a:lvl1pPr>
          </a:lstStyle>
          <a:p>
            <a:fld id="{6D22F896-40B5-4ADD-8801-0D06FADFA095}" type="slidenum">
              <a:rPr lang="en-US" smtClean="0"/>
              <a:t>‹#›</a:t>
            </a:fld>
            <a:endParaRPr lang="en-US" dirty="0"/>
          </a:p>
        </p:txBody>
      </p:sp>
      <p:cxnSp>
        <p:nvCxnSpPr>
          <p:cNvPr id="10" name="Straight Connector 9">
            <a:extLst>
              <a:ext uri="{FF2B5EF4-FFF2-40B4-BE49-F238E27FC236}">
                <a16:creationId xmlns:a16="http://schemas.microsoft.com/office/drawing/2014/main" id="{08ECED4D-938A-4085-B475-DD4ED90A181B}"/>
              </a:ext>
            </a:extLst>
          </p:cNvPr>
          <p:cNvCxnSpPr>
            <a:cxnSpLocks/>
          </p:cNvCxnSpPr>
          <p:nvPr/>
        </p:nvCxnSpPr>
        <p:spPr>
          <a:xfrm>
            <a:off x="0" y="5958000"/>
            <a:ext cx="121932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6886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2696C-4B86-4CA0-A733-55338D7B1EBF}"/>
              </a:ext>
            </a:extLst>
          </p:cNvPr>
          <p:cNvSpPr>
            <a:spLocks noGrp="1"/>
          </p:cNvSpPr>
          <p:nvPr>
            <p:ph type="title"/>
          </p:nvPr>
        </p:nvSpPr>
        <p:spPr>
          <a:xfrm>
            <a:off x="1343025" y="328839"/>
            <a:ext cx="10406063" cy="1263423"/>
          </a:xfrm>
        </p:spPr>
        <p:txBody>
          <a:bodyPr wrap="square">
            <a:normAutofit/>
          </a:bodyPr>
          <a:lstStyle>
            <a:lvl1pPr>
              <a:lnSpc>
                <a:spcPct val="100000"/>
              </a:lnSpc>
              <a:defRPr sz="4800">
                <a:solidFill>
                  <a:schemeClr val="tx2"/>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3DB26C1-D742-4B12-B5E3-153A24D0AAAD}"/>
              </a:ext>
            </a:extLst>
          </p:cNvPr>
          <p:cNvSpPr>
            <a:spLocks noGrp="1"/>
          </p:cNvSpPr>
          <p:nvPr>
            <p:ph idx="1"/>
          </p:nvPr>
        </p:nvSpPr>
        <p:spPr>
          <a:xfrm>
            <a:off x="1343025" y="2060575"/>
            <a:ext cx="10406063" cy="4356100"/>
          </a:xfrm>
        </p:spPr>
        <p:txBody>
          <a:bodyPr lIns="0" tIns="0" rIns="0" bIns="0">
            <a:noAutofit/>
          </a:bodyPr>
          <a:lstStyle>
            <a:lvl1pPr marL="360000" indent="-360000">
              <a:lnSpc>
                <a:spcPct val="120000"/>
              </a:lnSpc>
              <a:buSzPct val="70000"/>
              <a:buFont typeface="Wingdings 2" panose="05020102010507070707" pitchFamily="18" charset="2"/>
              <a:buChar char="à"/>
              <a:defRPr sz="2000">
                <a:solidFill>
                  <a:schemeClr val="tx2">
                    <a:alpha val="77000"/>
                  </a:schemeClr>
                </a:solidFill>
              </a:defRPr>
            </a:lvl1pPr>
            <a:lvl2pPr marL="720000" indent="-360000">
              <a:lnSpc>
                <a:spcPct val="120000"/>
              </a:lnSpc>
              <a:buSzPct val="70000"/>
              <a:buFont typeface="Wingdings 2" panose="05020102010507070707" pitchFamily="18" charset="2"/>
              <a:buChar char="à"/>
              <a:defRPr sz="2000">
                <a:solidFill>
                  <a:schemeClr val="tx2">
                    <a:alpha val="77000"/>
                  </a:schemeClr>
                </a:solidFill>
              </a:defRPr>
            </a:lvl2pPr>
            <a:lvl3pPr marL="1080000" indent="-288000">
              <a:lnSpc>
                <a:spcPct val="120000"/>
              </a:lnSpc>
              <a:buSzPct val="70000"/>
              <a:buFont typeface="Wingdings 2" panose="05020102010507070707" pitchFamily="18" charset="2"/>
              <a:buChar char="à"/>
              <a:defRPr sz="1600">
                <a:solidFill>
                  <a:schemeClr val="tx2">
                    <a:alpha val="77000"/>
                  </a:schemeClr>
                </a:solidFill>
              </a:defRPr>
            </a:lvl3pPr>
            <a:lvl4pPr marL="1440000" indent="-288000">
              <a:lnSpc>
                <a:spcPct val="120000"/>
              </a:lnSpc>
              <a:buSzPct val="70000"/>
              <a:buFont typeface="Wingdings 2" panose="05020102010507070707" pitchFamily="18" charset="2"/>
              <a:buChar char="à"/>
              <a:defRPr sz="1600">
                <a:solidFill>
                  <a:schemeClr val="tx2">
                    <a:alpha val="77000"/>
                  </a:schemeClr>
                </a:solidFill>
              </a:defRPr>
            </a:lvl4pPr>
            <a:lvl5pPr marL="1800000" indent="-288000">
              <a:lnSpc>
                <a:spcPct val="120000"/>
              </a:lnSpc>
              <a:buSzPct val="70000"/>
              <a:buFont typeface="Wingdings 2" panose="05020102010507070707" pitchFamily="18" charset="2"/>
              <a:buChar char="à"/>
              <a:defRPr sz="1600">
                <a:solidFill>
                  <a:schemeClr val="tx2">
                    <a:alpha val="77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06243987-D9E3-40C9-94D4-B3CCFE71A4E5}"/>
              </a:ext>
            </a:extLst>
          </p:cNvPr>
          <p:cNvSpPr>
            <a:spLocks noGrp="1"/>
          </p:cNvSpPr>
          <p:nvPr>
            <p:ph type="dt" sz="half" idx="2"/>
          </p:nvPr>
        </p:nvSpPr>
        <p:spPr>
          <a:xfrm rot="5400000">
            <a:off x="-936000" y="1378800"/>
            <a:ext cx="2772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fld id="{48A87A34-81AB-432B-8DAE-1953F412C126}" type="datetimeFigureOut">
              <a:rPr lang="en-US" smtClean="0"/>
              <a:t>5/2/2021</a:t>
            </a:fld>
            <a:endParaRPr lang="en-US" dirty="0"/>
          </a:p>
        </p:txBody>
      </p:sp>
      <p:sp>
        <p:nvSpPr>
          <p:cNvPr id="12" name="Footer Placeholder 4">
            <a:extLst>
              <a:ext uri="{FF2B5EF4-FFF2-40B4-BE49-F238E27FC236}">
                <a16:creationId xmlns:a16="http://schemas.microsoft.com/office/drawing/2014/main" id="{2BF37532-63DB-40A9-90C9-9B3BB694D8F0}"/>
              </a:ext>
            </a:extLst>
          </p:cNvPr>
          <p:cNvSpPr>
            <a:spLocks noGrp="1"/>
          </p:cNvSpPr>
          <p:nvPr>
            <p:ph type="ftr" sz="quarter" idx="3"/>
          </p:nvPr>
        </p:nvSpPr>
        <p:spPr>
          <a:xfrm rot="5400000">
            <a:off x="-810000" y="4240800"/>
            <a:ext cx="2520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endParaRPr lang="en-US" dirty="0"/>
          </a:p>
        </p:txBody>
      </p:sp>
      <p:sp>
        <p:nvSpPr>
          <p:cNvPr id="13" name="Slide Number Placeholder 5">
            <a:extLst>
              <a:ext uri="{FF2B5EF4-FFF2-40B4-BE49-F238E27FC236}">
                <a16:creationId xmlns:a16="http://schemas.microsoft.com/office/drawing/2014/main" id="{1007CCEE-A736-4DEE-982A-45CDF794F322}"/>
              </a:ext>
            </a:extLst>
          </p:cNvPr>
          <p:cNvSpPr>
            <a:spLocks noGrp="1"/>
          </p:cNvSpPr>
          <p:nvPr>
            <p:ph type="sldNum" sz="quarter" idx="4"/>
          </p:nvPr>
        </p:nvSpPr>
        <p:spPr>
          <a:xfrm>
            <a:off x="0" y="5958000"/>
            <a:ext cx="900000" cy="900000"/>
          </a:xfrm>
          <a:prstGeom prst="rect">
            <a:avLst/>
          </a:prstGeom>
        </p:spPr>
        <p:txBody>
          <a:bodyPr lIns="0" tIns="0" rIns="0" bIns="0" anchor="ctr" anchorCtr="0"/>
          <a:lstStyle>
            <a:lvl1pPr algn="ctr">
              <a:defRPr sz="3600" b="0">
                <a:ln w="6350">
                  <a:solidFill>
                    <a:schemeClr val="tx2">
                      <a:alpha val="80000"/>
                    </a:schemeClr>
                  </a:solidFill>
                </a:ln>
                <a:noFill/>
                <a:latin typeface="+mn-lt"/>
                <a:ea typeface="Microsoft Sans Serif" panose="020B0604020202020204" pitchFamily="34" charset="0"/>
                <a:cs typeface="Microsoft Sans Serif" panose="020B0604020202020204" pitchFamily="34" charset="0"/>
              </a:defRPr>
            </a:lvl1pPr>
          </a:lstStyle>
          <a:p>
            <a:fld id="{6D22F896-40B5-4ADD-8801-0D06FADFA095}" type="slidenum">
              <a:rPr lang="en-US" smtClean="0"/>
              <a:t>‹#›</a:t>
            </a:fld>
            <a:endParaRPr lang="en-US" dirty="0"/>
          </a:p>
        </p:txBody>
      </p:sp>
      <p:cxnSp>
        <p:nvCxnSpPr>
          <p:cNvPr id="11" name="Straight Connector 10">
            <a:extLst>
              <a:ext uri="{FF2B5EF4-FFF2-40B4-BE49-F238E27FC236}">
                <a16:creationId xmlns:a16="http://schemas.microsoft.com/office/drawing/2014/main" id="{36386491-6F13-4235-A32F-9F6D67F13D05}"/>
              </a:ext>
            </a:extLst>
          </p:cNvPr>
          <p:cNvCxnSpPr>
            <a:cxnSpLocks/>
          </p:cNvCxnSpPr>
          <p:nvPr/>
        </p:nvCxnSpPr>
        <p:spPr>
          <a:xfrm>
            <a:off x="900000" y="0"/>
            <a:ext cx="0" cy="6858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0922053"/>
      </p:ext>
    </p:extLst>
  </p:cSld>
  <p:clrMapOvr>
    <a:masterClrMapping/>
  </p:clrMapOvr>
  <p:extLst>
    <p:ext uri="{DCECCB84-F9BA-43D5-87BE-67443E8EF086}">
      <p15:sldGuideLst xmlns:p15="http://schemas.microsoft.com/office/powerpoint/2012/main">
        <p15:guide id="12" pos="7401">
          <p15:clr>
            <a:srgbClr val="F26B43"/>
          </p15:clr>
        </p15:guide>
        <p15:guide id="14" orient="horz" pos="278">
          <p15:clr>
            <a:srgbClr val="F26B43"/>
          </p15:clr>
        </p15:guide>
        <p15:guide id="15" orient="horz" pos="4042">
          <p15:clr>
            <a:srgbClr val="F26B43"/>
          </p15:clr>
        </p15:guide>
        <p15:guide id="16" orient="horz" pos="1003">
          <p15:clr>
            <a:srgbClr val="5ACBF0"/>
          </p15:clr>
        </p15:guide>
        <p15:guide id="17" orient="horz" pos="1298">
          <p15:clr>
            <a:srgbClr val="5ACBF0"/>
          </p15:clr>
        </p15:guide>
        <p15:guide id="18" orient="horz" pos="2024">
          <p15:clr>
            <a:srgbClr val="5ACBF0"/>
          </p15:clr>
        </p15:guide>
        <p15:guide id="19" orient="horz" pos="2296">
          <p15:clr>
            <a:srgbClr val="5ACBF0"/>
          </p15:clr>
        </p15:guide>
        <p15:guide id="20" orient="horz" pos="3022">
          <p15:clr>
            <a:srgbClr val="5ACBF0"/>
          </p15:clr>
        </p15:guide>
        <p15:guide id="21" orient="horz" pos="3317">
          <p15:clr>
            <a:srgbClr val="5ACBF0"/>
          </p15:clr>
        </p15:guide>
        <p15:guide id="22" pos="846">
          <p15:clr>
            <a:srgbClr val="F26B43"/>
          </p15:clr>
        </p15:guide>
        <p15:guide id="23" pos="1708">
          <p15:clr>
            <a:srgbClr val="5ACBF0"/>
          </p15:clr>
        </p15:guide>
        <p15:guide id="24" pos="2003">
          <p15:clr>
            <a:srgbClr val="5ACBF0"/>
          </p15:clr>
        </p15:guide>
        <p15:guide id="25" pos="2842">
          <p15:clr>
            <a:srgbClr val="5ACBF0"/>
          </p15:clr>
        </p15:guide>
        <p15:guide id="26" pos="3137">
          <p15:clr>
            <a:srgbClr val="5ACBF0"/>
          </p15:clr>
        </p15:guide>
        <p15:guide id="28" pos="3976">
          <p15:clr>
            <a:srgbClr val="5ACBF0"/>
          </p15:clr>
        </p15:guide>
        <p15:guide id="29" pos="5110">
          <p15:clr>
            <a:srgbClr val="5ACBF0"/>
          </p15:clr>
        </p15:guide>
        <p15:guide id="30" pos="5405">
          <p15:clr>
            <a:srgbClr val="5ACBF0"/>
          </p15:clr>
        </p15:guide>
        <p15:guide id="31" pos="6267">
          <p15:clr>
            <a:srgbClr val="5ACBF0"/>
          </p15:clr>
        </p15:guide>
        <p15:guide id="32" pos="6539">
          <p15:clr>
            <a:srgbClr val="5ACBF0"/>
          </p15:clr>
        </p15:guide>
        <p15:guide id="33" pos="574">
          <p15:clr>
            <a:srgbClr val="F26B43"/>
          </p15:clr>
        </p15:guide>
        <p15:guide id="34" pos="4271">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54A12-D27E-4943-9C01-3BAB8E6F376E}"/>
              </a:ext>
            </a:extLst>
          </p:cNvPr>
          <p:cNvSpPr>
            <a:spLocks noGrp="1"/>
          </p:cNvSpPr>
          <p:nvPr>
            <p:ph type="title"/>
          </p:nvPr>
        </p:nvSpPr>
        <p:spPr>
          <a:xfrm>
            <a:off x="442913" y="435429"/>
            <a:ext cx="11269661" cy="3317307"/>
          </a:xfrm>
        </p:spPr>
        <p:txBody>
          <a:bodyPr anchor="b">
            <a:normAutofit/>
          </a:bodyPr>
          <a:lstStyle>
            <a:lvl1pPr>
              <a:lnSpc>
                <a:spcPct val="100000"/>
              </a:lnSpc>
              <a:defRPr sz="4800">
                <a:solidFill>
                  <a:schemeClr val="tx2"/>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27C9FB4-A15D-4A4C-9518-2A54AAF12E11}"/>
              </a:ext>
            </a:extLst>
          </p:cNvPr>
          <p:cNvSpPr>
            <a:spLocks noGrp="1"/>
          </p:cNvSpPr>
          <p:nvPr>
            <p:ph type="body" idx="1"/>
          </p:nvPr>
        </p:nvSpPr>
        <p:spPr>
          <a:xfrm>
            <a:off x="442913" y="3832563"/>
            <a:ext cx="11269661" cy="1527175"/>
          </a:xfrm>
        </p:spPr>
        <p:txBody>
          <a:bodyPr lIns="0" tIns="0" rIns="0" bIns="0"/>
          <a:lstStyle>
            <a:lvl1pPr marL="0" indent="0">
              <a:buNone/>
              <a:defRPr sz="2400">
                <a:solidFill>
                  <a:schemeClr val="tx2">
                    <a:alpha val="56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Date Placeholder 3">
            <a:extLst>
              <a:ext uri="{FF2B5EF4-FFF2-40B4-BE49-F238E27FC236}">
                <a16:creationId xmlns:a16="http://schemas.microsoft.com/office/drawing/2014/main" id="{8F31430D-78C1-413D-9D0E-779491324EBA}"/>
              </a:ext>
            </a:extLst>
          </p:cNvPr>
          <p:cNvSpPr>
            <a:spLocks noGrp="1"/>
          </p:cNvSpPr>
          <p:nvPr>
            <p:ph type="dt" sz="half" idx="10"/>
          </p:nvPr>
        </p:nvSpPr>
        <p:spPr>
          <a:xfrm>
            <a:off x="442914" y="5957999"/>
            <a:ext cx="3457574" cy="900000"/>
          </a:xfrm>
          <a:prstGeom prst="rect">
            <a:avLst/>
          </a:prstGeom>
        </p:spPr>
        <p:txBody>
          <a:bodyPr/>
          <a:lstStyle>
            <a:lvl1pPr>
              <a:defRPr>
                <a:solidFill>
                  <a:schemeClr val="tx2"/>
                </a:solidFill>
              </a:defRPr>
            </a:lvl1pPr>
          </a:lstStyle>
          <a:p>
            <a:fld id="{48A87A34-81AB-432B-8DAE-1953F412C126}" type="datetimeFigureOut">
              <a:rPr lang="en-US" smtClean="0"/>
              <a:t>5/2/2021</a:t>
            </a:fld>
            <a:endParaRPr lang="en-US" dirty="0"/>
          </a:p>
        </p:txBody>
      </p:sp>
      <p:sp>
        <p:nvSpPr>
          <p:cNvPr id="15" name="Footer Placeholder 4">
            <a:extLst>
              <a:ext uri="{FF2B5EF4-FFF2-40B4-BE49-F238E27FC236}">
                <a16:creationId xmlns:a16="http://schemas.microsoft.com/office/drawing/2014/main" id="{F437B06F-6E01-48C4-A79E-B8559775EE43}"/>
              </a:ext>
            </a:extLst>
          </p:cNvPr>
          <p:cNvSpPr>
            <a:spLocks noGrp="1"/>
          </p:cNvSpPr>
          <p:nvPr>
            <p:ph type="ftr" sz="quarter" idx="11"/>
          </p:nvPr>
        </p:nvSpPr>
        <p:spPr>
          <a:xfrm>
            <a:off x="4367213" y="5957999"/>
            <a:ext cx="5400675" cy="900000"/>
          </a:xfrm>
          <a:prstGeom prst="rect">
            <a:avLst/>
          </a:prstGeom>
        </p:spPr>
        <p:txBody>
          <a:bodyPr/>
          <a:lstStyle>
            <a:lvl1pPr>
              <a:defRPr>
                <a:solidFill>
                  <a:schemeClr val="tx2"/>
                </a:solidFill>
              </a:defRPr>
            </a:lvl1pPr>
          </a:lstStyle>
          <a:p>
            <a:endParaRPr lang="en-US" dirty="0"/>
          </a:p>
        </p:txBody>
      </p:sp>
      <p:sp>
        <p:nvSpPr>
          <p:cNvPr id="16" name="Slide Number Placeholder 5">
            <a:extLst>
              <a:ext uri="{FF2B5EF4-FFF2-40B4-BE49-F238E27FC236}">
                <a16:creationId xmlns:a16="http://schemas.microsoft.com/office/drawing/2014/main" id="{73C4C198-D899-4BDA-877C-D8A3CAD32D69}"/>
              </a:ext>
            </a:extLst>
          </p:cNvPr>
          <p:cNvSpPr>
            <a:spLocks noGrp="1"/>
          </p:cNvSpPr>
          <p:nvPr>
            <p:ph type="sldNum" sz="quarter" idx="12"/>
          </p:nvPr>
        </p:nvSpPr>
        <p:spPr>
          <a:xfrm>
            <a:off x="10236200" y="5957999"/>
            <a:ext cx="1476375" cy="900000"/>
          </a:xfrm>
          <a:prstGeom prst="rect">
            <a:avLst/>
          </a:prstGeom>
        </p:spPr>
        <p:txBody>
          <a:bodyPr tIns="72000" bIns="72000"/>
          <a:lstStyle>
            <a:lvl1pPr algn="r">
              <a:defRPr sz="3600" b="0">
                <a:ln w="6350">
                  <a:solidFill>
                    <a:schemeClr val="tx2">
                      <a:alpha val="80000"/>
                    </a:schemeClr>
                  </a:solidFill>
                </a:ln>
                <a:noFill/>
              </a:defRPr>
            </a:lvl1pPr>
          </a:lstStyle>
          <a:p>
            <a:fld id="{6D22F896-40B5-4ADD-8801-0D06FADFA095}" type="slidenum">
              <a:rPr lang="en-US" smtClean="0"/>
              <a:t>‹#›</a:t>
            </a:fld>
            <a:endParaRPr lang="en-US" dirty="0"/>
          </a:p>
        </p:txBody>
      </p:sp>
      <p:cxnSp>
        <p:nvCxnSpPr>
          <p:cNvPr id="17" name="Straight Connector 16">
            <a:extLst>
              <a:ext uri="{FF2B5EF4-FFF2-40B4-BE49-F238E27FC236}">
                <a16:creationId xmlns:a16="http://schemas.microsoft.com/office/drawing/2014/main" id="{77955689-FF51-4F45-9ABB-35CEF1E96A0C}"/>
              </a:ext>
            </a:extLst>
          </p:cNvPr>
          <p:cNvCxnSpPr>
            <a:cxnSpLocks/>
          </p:cNvCxnSpPr>
          <p:nvPr/>
        </p:nvCxnSpPr>
        <p:spPr>
          <a:xfrm>
            <a:off x="0" y="5958000"/>
            <a:ext cx="121932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334917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76EFA-DCD1-439C-848B-9465217A68CA}"/>
              </a:ext>
            </a:extLst>
          </p:cNvPr>
          <p:cNvSpPr>
            <a:spLocks noGrp="1"/>
          </p:cNvSpPr>
          <p:nvPr>
            <p:ph type="title"/>
          </p:nvPr>
        </p:nvSpPr>
        <p:spPr>
          <a:xfrm>
            <a:off x="442800" y="327600"/>
            <a:ext cx="11269660" cy="1141200"/>
          </a:xfrm>
        </p:spPr>
        <p:txBody>
          <a:bodyPr/>
          <a:lstStyle>
            <a:lvl1pPr>
              <a:lnSpc>
                <a:spcPct val="100000"/>
              </a:lnSpc>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1FE0590-915B-4BD8-8660-C5BE9D175699}"/>
              </a:ext>
            </a:extLst>
          </p:cNvPr>
          <p:cNvSpPr>
            <a:spLocks noGrp="1"/>
          </p:cNvSpPr>
          <p:nvPr>
            <p:ph sz="half" idx="1"/>
          </p:nvPr>
        </p:nvSpPr>
        <p:spPr>
          <a:xfrm>
            <a:off x="442914" y="1825625"/>
            <a:ext cx="5400675" cy="369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E1B82F1-F0AC-48D5-9F1C-5141E4C177EA}"/>
              </a:ext>
            </a:extLst>
          </p:cNvPr>
          <p:cNvSpPr>
            <a:spLocks noGrp="1"/>
          </p:cNvSpPr>
          <p:nvPr>
            <p:ph sz="half" idx="2"/>
          </p:nvPr>
        </p:nvSpPr>
        <p:spPr>
          <a:xfrm>
            <a:off x="6311899" y="1825625"/>
            <a:ext cx="5400675" cy="369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Date Placeholder 3">
            <a:extLst>
              <a:ext uri="{FF2B5EF4-FFF2-40B4-BE49-F238E27FC236}">
                <a16:creationId xmlns:a16="http://schemas.microsoft.com/office/drawing/2014/main" id="{51D4ED8D-AAB0-42B0-91B5-93260AC18FC1}"/>
              </a:ext>
            </a:extLst>
          </p:cNvPr>
          <p:cNvSpPr>
            <a:spLocks noGrp="1"/>
          </p:cNvSpPr>
          <p:nvPr>
            <p:ph type="dt" sz="half" idx="10"/>
          </p:nvPr>
        </p:nvSpPr>
        <p:spPr>
          <a:xfrm>
            <a:off x="442914" y="5957999"/>
            <a:ext cx="3457574" cy="900000"/>
          </a:xfrm>
          <a:prstGeom prst="rect">
            <a:avLst/>
          </a:prstGeom>
        </p:spPr>
        <p:txBody>
          <a:bodyPr/>
          <a:lstStyle>
            <a:lvl1pPr>
              <a:defRPr>
                <a:solidFill>
                  <a:schemeClr val="tx2"/>
                </a:solidFill>
              </a:defRPr>
            </a:lvl1pPr>
          </a:lstStyle>
          <a:p>
            <a:fld id="{48A87A34-81AB-432B-8DAE-1953F412C126}" type="datetimeFigureOut">
              <a:rPr lang="en-US" smtClean="0"/>
              <a:t>5/2/2021</a:t>
            </a:fld>
            <a:endParaRPr lang="en-US" dirty="0"/>
          </a:p>
        </p:txBody>
      </p:sp>
      <p:sp>
        <p:nvSpPr>
          <p:cNvPr id="17" name="Footer Placeholder 4">
            <a:extLst>
              <a:ext uri="{FF2B5EF4-FFF2-40B4-BE49-F238E27FC236}">
                <a16:creationId xmlns:a16="http://schemas.microsoft.com/office/drawing/2014/main" id="{6C7CAD99-5F8F-43D0-83F2-E1F53021D332}"/>
              </a:ext>
            </a:extLst>
          </p:cNvPr>
          <p:cNvSpPr>
            <a:spLocks noGrp="1"/>
          </p:cNvSpPr>
          <p:nvPr>
            <p:ph type="ftr" sz="quarter" idx="11"/>
          </p:nvPr>
        </p:nvSpPr>
        <p:spPr>
          <a:xfrm>
            <a:off x="4367213" y="5957999"/>
            <a:ext cx="5400675" cy="900000"/>
          </a:xfrm>
          <a:prstGeom prst="rect">
            <a:avLst/>
          </a:prstGeom>
        </p:spPr>
        <p:txBody>
          <a:bodyPr/>
          <a:lstStyle>
            <a:lvl1pPr>
              <a:defRPr>
                <a:solidFill>
                  <a:schemeClr val="tx2"/>
                </a:solidFill>
              </a:defRPr>
            </a:lvl1pPr>
          </a:lstStyle>
          <a:p>
            <a:endParaRPr lang="en-US" dirty="0"/>
          </a:p>
        </p:txBody>
      </p:sp>
      <p:sp>
        <p:nvSpPr>
          <p:cNvPr id="18" name="Slide Number Placeholder 5">
            <a:extLst>
              <a:ext uri="{FF2B5EF4-FFF2-40B4-BE49-F238E27FC236}">
                <a16:creationId xmlns:a16="http://schemas.microsoft.com/office/drawing/2014/main" id="{5A52DE47-9FB8-4EF9-B8CE-36891260097B}"/>
              </a:ext>
            </a:extLst>
          </p:cNvPr>
          <p:cNvSpPr>
            <a:spLocks noGrp="1"/>
          </p:cNvSpPr>
          <p:nvPr>
            <p:ph type="sldNum" sz="quarter" idx="12"/>
          </p:nvPr>
        </p:nvSpPr>
        <p:spPr>
          <a:xfrm>
            <a:off x="10236200" y="5957999"/>
            <a:ext cx="1476375" cy="900000"/>
          </a:xfrm>
          <a:prstGeom prst="rect">
            <a:avLst/>
          </a:prstGeom>
        </p:spPr>
        <p:txBody>
          <a:bodyPr tIns="72000" bIns="72000"/>
          <a:lstStyle>
            <a:lvl1pPr algn="r">
              <a:defRPr sz="3600" b="0">
                <a:ln w="6350">
                  <a:solidFill>
                    <a:schemeClr val="tx2">
                      <a:alpha val="80000"/>
                    </a:schemeClr>
                  </a:solidFill>
                </a:ln>
                <a:noFill/>
              </a:defRPr>
            </a:lvl1pPr>
          </a:lstStyle>
          <a:p>
            <a:fld id="{6D22F896-40B5-4ADD-8801-0D06FADFA095}" type="slidenum">
              <a:rPr lang="en-US" smtClean="0"/>
              <a:t>‹#›</a:t>
            </a:fld>
            <a:endParaRPr lang="en-US" dirty="0"/>
          </a:p>
        </p:txBody>
      </p:sp>
      <p:cxnSp>
        <p:nvCxnSpPr>
          <p:cNvPr id="19" name="Straight Connector 18">
            <a:extLst>
              <a:ext uri="{FF2B5EF4-FFF2-40B4-BE49-F238E27FC236}">
                <a16:creationId xmlns:a16="http://schemas.microsoft.com/office/drawing/2014/main" id="{9BC5E49A-E440-42D6-8B0F-D4B5BAD8CAB8}"/>
              </a:ext>
            </a:extLst>
          </p:cNvPr>
          <p:cNvCxnSpPr>
            <a:cxnSpLocks/>
          </p:cNvCxnSpPr>
          <p:nvPr/>
        </p:nvCxnSpPr>
        <p:spPr>
          <a:xfrm>
            <a:off x="0" y="5958000"/>
            <a:ext cx="121932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8426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782FF-2A32-49DE-8CD8-110B8656515F}"/>
              </a:ext>
            </a:extLst>
          </p:cNvPr>
          <p:cNvSpPr>
            <a:spLocks noGrp="1"/>
          </p:cNvSpPr>
          <p:nvPr>
            <p:ph type="title"/>
          </p:nvPr>
        </p:nvSpPr>
        <p:spPr>
          <a:xfrm>
            <a:off x="442799" y="327598"/>
            <a:ext cx="11269775" cy="1363091"/>
          </a:xfrm>
        </p:spPr>
        <p:txBody>
          <a:bodyPr/>
          <a:lstStyle>
            <a:lvl1pPr>
              <a:lnSpc>
                <a:spcPct val="100000"/>
              </a:lnSpc>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AB8169D-3731-4C94-88AE-B0A6F9E0B556}"/>
              </a:ext>
            </a:extLst>
          </p:cNvPr>
          <p:cNvSpPr>
            <a:spLocks noGrp="1"/>
          </p:cNvSpPr>
          <p:nvPr>
            <p:ph type="body" idx="1"/>
          </p:nvPr>
        </p:nvSpPr>
        <p:spPr>
          <a:xfrm>
            <a:off x="442797" y="1790700"/>
            <a:ext cx="5437187" cy="615950"/>
          </a:xfrm>
        </p:spPr>
        <p:txBody>
          <a:bodyPr anchor="b">
            <a:normAutofit/>
          </a:bodyPr>
          <a:lstStyle>
            <a:lvl1pPr marL="0" indent="0">
              <a:buNone/>
              <a:defRPr sz="1200" b="1" cap="all" spc="2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0F9D0F-6C05-441B-9D94-466C79598BCA}"/>
              </a:ext>
            </a:extLst>
          </p:cNvPr>
          <p:cNvSpPr>
            <a:spLocks noGrp="1"/>
          </p:cNvSpPr>
          <p:nvPr>
            <p:ph sz="half" idx="2"/>
          </p:nvPr>
        </p:nvSpPr>
        <p:spPr>
          <a:xfrm>
            <a:off x="442797" y="2505075"/>
            <a:ext cx="5437187" cy="30114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CF90129-65EC-4BFC-B51F-3F2174644348}"/>
              </a:ext>
            </a:extLst>
          </p:cNvPr>
          <p:cNvSpPr>
            <a:spLocks noGrp="1"/>
          </p:cNvSpPr>
          <p:nvPr>
            <p:ph type="body" sz="quarter" idx="3"/>
          </p:nvPr>
        </p:nvSpPr>
        <p:spPr>
          <a:xfrm>
            <a:off x="6311786" y="1790700"/>
            <a:ext cx="5437187" cy="615950"/>
          </a:xfrm>
        </p:spPr>
        <p:txBody>
          <a:bodyPr anchor="b">
            <a:normAutofit/>
          </a:bodyPr>
          <a:lstStyle>
            <a:lvl1pPr marL="0" indent="0">
              <a:buNone/>
              <a:defRPr sz="1200" b="1" cap="all" spc="2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1AAB39-390C-4C6E-90BC-E2A2548658B2}"/>
              </a:ext>
            </a:extLst>
          </p:cNvPr>
          <p:cNvSpPr>
            <a:spLocks noGrp="1"/>
          </p:cNvSpPr>
          <p:nvPr>
            <p:ph sz="quarter" idx="4"/>
          </p:nvPr>
        </p:nvSpPr>
        <p:spPr>
          <a:xfrm>
            <a:off x="6311786" y="2505075"/>
            <a:ext cx="5437187" cy="30114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Date Placeholder 3">
            <a:extLst>
              <a:ext uri="{FF2B5EF4-FFF2-40B4-BE49-F238E27FC236}">
                <a16:creationId xmlns:a16="http://schemas.microsoft.com/office/drawing/2014/main" id="{13E94383-11E6-486C-8325-BE8B447AA74B}"/>
              </a:ext>
            </a:extLst>
          </p:cNvPr>
          <p:cNvSpPr>
            <a:spLocks noGrp="1"/>
          </p:cNvSpPr>
          <p:nvPr>
            <p:ph type="dt" sz="half" idx="10"/>
          </p:nvPr>
        </p:nvSpPr>
        <p:spPr>
          <a:xfrm>
            <a:off x="442914" y="5957999"/>
            <a:ext cx="3457574" cy="900000"/>
          </a:xfrm>
          <a:prstGeom prst="rect">
            <a:avLst/>
          </a:prstGeom>
        </p:spPr>
        <p:txBody>
          <a:bodyPr/>
          <a:lstStyle>
            <a:lvl1pPr>
              <a:defRPr>
                <a:solidFill>
                  <a:schemeClr val="tx2"/>
                </a:solidFill>
              </a:defRPr>
            </a:lvl1pPr>
          </a:lstStyle>
          <a:p>
            <a:fld id="{48A87A34-81AB-432B-8DAE-1953F412C126}" type="datetimeFigureOut">
              <a:rPr lang="en-US" smtClean="0"/>
              <a:t>5/2/2021</a:t>
            </a:fld>
            <a:endParaRPr lang="en-US" dirty="0"/>
          </a:p>
        </p:txBody>
      </p:sp>
      <p:sp>
        <p:nvSpPr>
          <p:cNvPr id="15" name="Footer Placeholder 4">
            <a:extLst>
              <a:ext uri="{FF2B5EF4-FFF2-40B4-BE49-F238E27FC236}">
                <a16:creationId xmlns:a16="http://schemas.microsoft.com/office/drawing/2014/main" id="{6F62069A-7C14-42BA-A1F2-AE00A6BCD05F}"/>
              </a:ext>
            </a:extLst>
          </p:cNvPr>
          <p:cNvSpPr>
            <a:spLocks noGrp="1"/>
          </p:cNvSpPr>
          <p:nvPr>
            <p:ph type="ftr" sz="quarter" idx="11"/>
          </p:nvPr>
        </p:nvSpPr>
        <p:spPr>
          <a:xfrm>
            <a:off x="4367213" y="5957999"/>
            <a:ext cx="5400675" cy="900000"/>
          </a:xfrm>
          <a:prstGeom prst="rect">
            <a:avLst/>
          </a:prstGeom>
        </p:spPr>
        <p:txBody>
          <a:bodyPr/>
          <a:lstStyle>
            <a:lvl1pPr>
              <a:defRPr>
                <a:solidFill>
                  <a:schemeClr val="tx2"/>
                </a:solidFill>
              </a:defRPr>
            </a:lvl1pPr>
          </a:lstStyle>
          <a:p>
            <a:endParaRPr lang="en-US" dirty="0"/>
          </a:p>
        </p:txBody>
      </p:sp>
      <p:sp>
        <p:nvSpPr>
          <p:cNvPr id="16" name="Slide Number Placeholder 5">
            <a:extLst>
              <a:ext uri="{FF2B5EF4-FFF2-40B4-BE49-F238E27FC236}">
                <a16:creationId xmlns:a16="http://schemas.microsoft.com/office/drawing/2014/main" id="{792246C7-481F-434A-A687-C6734C2FA1CA}"/>
              </a:ext>
            </a:extLst>
          </p:cNvPr>
          <p:cNvSpPr>
            <a:spLocks noGrp="1"/>
          </p:cNvSpPr>
          <p:nvPr>
            <p:ph type="sldNum" sz="quarter" idx="12"/>
          </p:nvPr>
        </p:nvSpPr>
        <p:spPr>
          <a:xfrm>
            <a:off x="10236200" y="5957999"/>
            <a:ext cx="1476375" cy="900000"/>
          </a:xfrm>
          <a:prstGeom prst="rect">
            <a:avLst/>
          </a:prstGeom>
        </p:spPr>
        <p:txBody>
          <a:bodyPr tIns="72000" bIns="72000"/>
          <a:lstStyle>
            <a:lvl1pPr algn="r">
              <a:defRPr sz="3600" b="0">
                <a:ln w="6350">
                  <a:solidFill>
                    <a:schemeClr val="tx2">
                      <a:alpha val="80000"/>
                    </a:schemeClr>
                  </a:solidFill>
                </a:ln>
                <a:noFill/>
              </a:defRPr>
            </a:lvl1pPr>
          </a:lstStyle>
          <a:p>
            <a:fld id="{6D22F896-40B5-4ADD-8801-0D06FADFA095}" type="slidenum">
              <a:rPr lang="en-US" smtClean="0"/>
              <a:t>‹#›</a:t>
            </a:fld>
            <a:endParaRPr lang="en-US" dirty="0"/>
          </a:p>
        </p:txBody>
      </p:sp>
      <p:cxnSp>
        <p:nvCxnSpPr>
          <p:cNvPr id="17" name="Straight Connector 16">
            <a:extLst>
              <a:ext uri="{FF2B5EF4-FFF2-40B4-BE49-F238E27FC236}">
                <a16:creationId xmlns:a16="http://schemas.microsoft.com/office/drawing/2014/main" id="{930E56EE-505D-4420-971C-982EA4EF0564}"/>
              </a:ext>
            </a:extLst>
          </p:cNvPr>
          <p:cNvCxnSpPr>
            <a:cxnSpLocks/>
          </p:cNvCxnSpPr>
          <p:nvPr/>
        </p:nvCxnSpPr>
        <p:spPr>
          <a:xfrm>
            <a:off x="0" y="5958000"/>
            <a:ext cx="121932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479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2FFBA-B7FA-43C2-A543-187E29A622A3}"/>
              </a:ext>
            </a:extLst>
          </p:cNvPr>
          <p:cNvSpPr>
            <a:spLocks noGrp="1"/>
          </p:cNvSpPr>
          <p:nvPr>
            <p:ph type="title"/>
          </p:nvPr>
        </p:nvSpPr>
        <p:spPr/>
        <p:txBody>
          <a:bodyPr/>
          <a:lstStyle>
            <a:lvl1pPr>
              <a:lnSpc>
                <a:spcPct val="100000"/>
              </a:lnSpc>
              <a:defRPr/>
            </a:lvl1pPr>
          </a:lstStyle>
          <a:p>
            <a:r>
              <a:rPr lang="en-US"/>
              <a:t>Click to edit Master title style</a:t>
            </a:r>
            <a:endParaRPr lang="en-US" dirty="0"/>
          </a:p>
        </p:txBody>
      </p:sp>
      <p:sp>
        <p:nvSpPr>
          <p:cNvPr id="13" name="Date Placeholder 3">
            <a:extLst>
              <a:ext uri="{FF2B5EF4-FFF2-40B4-BE49-F238E27FC236}">
                <a16:creationId xmlns:a16="http://schemas.microsoft.com/office/drawing/2014/main" id="{EB4886C6-7F2A-4A13-85F1-EFDA370C5B8D}"/>
              </a:ext>
            </a:extLst>
          </p:cNvPr>
          <p:cNvSpPr>
            <a:spLocks noGrp="1"/>
          </p:cNvSpPr>
          <p:nvPr>
            <p:ph type="dt" sz="half" idx="2"/>
          </p:nvPr>
        </p:nvSpPr>
        <p:spPr>
          <a:xfrm rot="5400000">
            <a:off x="-936000" y="1378800"/>
            <a:ext cx="2772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fld id="{48A87A34-81AB-432B-8DAE-1953F412C126}" type="datetimeFigureOut">
              <a:rPr lang="en-US" smtClean="0"/>
              <a:t>5/2/2021</a:t>
            </a:fld>
            <a:endParaRPr lang="en-US" dirty="0"/>
          </a:p>
        </p:txBody>
      </p:sp>
      <p:sp>
        <p:nvSpPr>
          <p:cNvPr id="14" name="Footer Placeholder 4">
            <a:extLst>
              <a:ext uri="{FF2B5EF4-FFF2-40B4-BE49-F238E27FC236}">
                <a16:creationId xmlns:a16="http://schemas.microsoft.com/office/drawing/2014/main" id="{69FAAFC2-F91B-4189-A9FA-0696BF84D637}"/>
              </a:ext>
            </a:extLst>
          </p:cNvPr>
          <p:cNvSpPr>
            <a:spLocks noGrp="1"/>
          </p:cNvSpPr>
          <p:nvPr>
            <p:ph type="ftr" sz="quarter" idx="3"/>
          </p:nvPr>
        </p:nvSpPr>
        <p:spPr>
          <a:xfrm rot="5400000">
            <a:off x="-810000" y="4240800"/>
            <a:ext cx="2520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endParaRPr lang="en-US" dirty="0"/>
          </a:p>
        </p:txBody>
      </p:sp>
      <p:sp>
        <p:nvSpPr>
          <p:cNvPr id="15" name="Slide Number Placeholder 5">
            <a:extLst>
              <a:ext uri="{FF2B5EF4-FFF2-40B4-BE49-F238E27FC236}">
                <a16:creationId xmlns:a16="http://schemas.microsoft.com/office/drawing/2014/main" id="{05B673D0-3765-46AD-B094-DDF79E463DD3}"/>
              </a:ext>
            </a:extLst>
          </p:cNvPr>
          <p:cNvSpPr>
            <a:spLocks noGrp="1"/>
          </p:cNvSpPr>
          <p:nvPr>
            <p:ph type="sldNum" sz="quarter" idx="4"/>
          </p:nvPr>
        </p:nvSpPr>
        <p:spPr>
          <a:xfrm>
            <a:off x="0" y="5958000"/>
            <a:ext cx="900000" cy="900000"/>
          </a:xfrm>
          <a:prstGeom prst="rect">
            <a:avLst/>
          </a:prstGeom>
        </p:spPr>
        <p:txBody>
          <a:bodyPr lIns="0" tIns="0" rIns="0" bIns="0" anchor="ctr" anchorCtr="0"/>
          <a:lstStyle>
            <a:lvl1pPr algn="ctr">
              <a:defRPr sz="3600" b="0">
                <a:ln w="6350">
                  <a:solidFill>
                    <a:schemeClr val="tx2">
                      <a:alpha val="80000"/>
                    </a:schemeClr>
                  </a:solidFill>
                </a:ln>
                <a:noFill/>
                <a:latin typeface="+mn-lt"/>
                <a:ea typeface="Microsoft Sans Serif" panose="020B0604020202020204" pitchFamily="34" charset="0"/>
                <a:cs typeface="Microsoft Sans Serif" panose="020B0604020202020204" pitchFamily="34" charset="0"/>
              </a:defRPr>
            </a:lvl1pPr>
          </a:lstStyle>
          <a:p>
            <a:fld id="{6D22F896-40B5-4ADD-8801-0D06FADFA095}" type="slidenum">
              <a:rPr lang="en-US" smtClean="0"/>
              <a:t>‹#›</a:t>
            </a:fld>
            <a:endParaRPr lang="en-US" dirty="0"/>
          </a:p>
        </p:txBody>
      </p:sp>
      <p:cxnSp>
        <p:nvCxnSpPr>
          <p:cNvPr id="12" name="Straight Connector 11">
            <a:extLst>
              <a:ext uri="{FF2B5EF4-FFF2-40B4-BE49-F238E27FC236}">
                <a16:creationId xmlns:a16="http://schemas.microsoft.com/office/drawing/2014/main" id="{DEA31187-FB8B-4DDF-A5A9-69AB1359F0E9}"/>
              </a:ext>
            </a:extLst>
          </p:cNvPr>
          <p:cNvCxnSpPr>
            <a:cxnSpLocks/>
          </p:cNvCxnSpPr>
          <p:nvPr/>
        </p:nvCxnSpPr>
        <p:spPr>
          <a:xfrm>
            <a:off x="900000" y="0"/>
            <a:ext cx="0" cy="6858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1641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909A0147-2421-4881-958A-681569CD7559}"/>
              </a:ext>
            </a:extLst>
          </p:cNvPr>
          <p:cNvSpPr>
            <a:spLocks noGrp="1"/>
          </p:cNvSpPr>
          <p:nvPr>
            <p:ph type="dt" sz="half" idx="2"/>
          </p:nvPr>
        </p:nvSpPr>
        <p:spPr>
          <a:xfrm rot="5400000">
            <a:off x="-936000" y="1378800"/>
            <a:ext cx="2772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fld id="{48A87A34-81AB-432B-8DAE-1953F412C126}" type="datetimeFigureOut">
              <a:rPr lang="en-US" smtClean="0"/>
              <a:t>5/2/2021</a:t>
            </a:fld>
            <a:endParaRPr lang="en-US" dirty="0"/>
          </a:p>
        </p:txBody>
      </p:sp>
      <p:sp>
        <p:nvSpPr>
          <p:cNvPr id="11" name="Footer Placeholder 4">
            <a:extLst>
              <a:ext uri="{FF2B5EF4-FFF2-40B4-BE49-F238E27FC236}">
                <a16:creationId xmlns:a16="http://schemas.microsoft.com/office/drawing/2014/main" id="{514BF4BE-E699-4D5B-AD90-3918DA32EE78}"/>
              </a:ext>
            </a:extLst>
          </p:cNvPr>
          <p:cNvSpPr>
            <a:spLocks noGrp="1"/>
          </p:cNvSpPr>
          <p:nvPr>
            <p:ph type="ftr" sz="quarter" idx="3"/>
          </p:nvPr>
        </p:nvSpPr>
        <p:spPr>
          <a:xfrm rot="5400000">
            <a:off x="-810000" y="4240800"/>
            <a:ext cx="2520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endParaRPr lang="en-US" dirty="0"/>
          </a:p>
        </p:txBody>
      </p:sp>
      <p:sp>
        <p:nvSpPr>
          <p:cNvPr id="12" name="Slide Number Placeholder 5">
            <a:extLst>
              <a:ext uri="{FF2B5EF4-FFF2-40B4-BE49-F238E27FC236}">
                <a16:creationId xmlns:a16="http://schemas.microsoft.com/office/drawing/2014/main" id="{2849F009-8335-40E3-B8F6-E0C944D9FD09}"/>
              </a:ext>
            </a:extLst>
          </p:cNvPr>
          <p:cNvSpPr>
            <a:spLocks noGrp="1"/>
          </p:cNvSpPr>
          <p:nvPr>
            <p:ph type="sldNum" sz="quarter" idx="4"/>
          </p:nvPr>
        </p:nvSpPr>
        <p:spPr>
          <a:xfrm>
            <a:off x="0" y="5958000"/>
            <a:ext cx="900000" cy="900000"/>
          </a:xfrm>
          <a:prstGeom prst="rect">
            <a:avLst/>
          </a:prstGeom>
        </p:spPr>
        <p:txBody>
          <a:bodyPr lIns="0" tIns="0" rIns="0" bIns="0" anchor="ctr" anchorCtr="0"/>
          <a:lstStyle>
            <a:lvl1pPr algn="ctr">
              <a:defRPr sz="3600" b="0">
                <a:ln w="6350">
                  <a:solidFill>
                    <a:schemeClr val="tx2">
                      <a:alpha val="80000"/>
                    </a:schemeClr>
                  </a:solidFill>
                </a:ln>
                <a:noFill/>
                <a:latin typeface="+mn-lt"/>
                <a:ea typeface="Microsoft Sans Serif" panose="020B0604020202020204" pitchFamily="34" charset="0"/>
                <a:cs typeface="Microsoft Sans Serif" panose="020B0604020202020204" pitchFamily="34" charset="0"/>
              </a:defRPr>
            </a:lvl1pPr>
          </a:lstStyle>
          <a:p>
            <a:fld id="{6D22F896-40B5-4ADD-8801-0D06FADFA095}" type="slidenum">
              <a:rPr lang="en-US" smtClean="0"/>
              <a:t>‹#›</a:t>
            </a:fld>
            <a:endParaRPr lang="en-US" dirty="0"/>
          </a:p>
        </p:txBody>
      </p:sp>
      <p:cxnSp>
        <p:nvCxnSpPr>
          <p:cNvPr id="9" name="Straight Connector 8">
            <a:extLst>
              <a:ext uri="{FF2B5EF4-FFF2-40B4-BE49-F238E27FC236}">
                <a16:creationId xmlns:a16="http://schemas.microsoft.com/office/drawing/2014/main" id="{01AA0935-460F-4638-9E37-D59F2DEC0AC4}"/>
              </a:ext>
            </a:extLst>
          </p:cNvPr>
          <p:cNvCxnSpPr>
            <a:cxnSpLocks/>
          </p:cNvCxnSpPr>
          <p:nvPr/>
        </p:nvCxnSpPr>
        <p:spPr>
          <a:xfrm>
            <a:off x="900000" y="0"/>
            <a:ext cx="0" cy="6858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222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0A843-22A2-45CD-8189-8D0947C0466B}"/>
              </a:ext>
            </a:extLst>
          </p:cNvPr>
          <p:cNvSpPr>
            <a:spLocks noGrp="1"/>
          </p:cNvSpPr>
          <p:nvPr>
            <p:ph type="title"/>
          </p:nvPr>
        </p:nvSpPr>
        <p:spPr>
          <a:xfrm>
            <a:off x="442915" y="383270"/>
            <a:ext cx="3457573" cy="1373076"/>
          </a:xfrm>
        </p:spPr>
        <p:txBody>
          <a:bodyPr anchor="t" anchorCtr="0">
            <a:normAutofit/>
          </a:bodyPr>
          <a:lstStyle>
            <a:lvl1pPr>
              <a:lnSpc>
                <a:spcPct val="100000"/>
              </a:lnSpc>
              <a:defRPr sz="2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6AAAB4C-B3C9-4E63-8A1B-082C0F49215B}"/>
              </a:ext>
            </a:extLst>
          </p:cNvPr>
          <p:cNvSpPr>
            <a:spLocks noGrp="1"/>
          </p:cNvSpPr>
          <p:nvPr>
            <p:ph idx="1"/>
          </p:nvPr>
        </p:nvSpPr>
        <p:spPr>
          <a:xfrm>
            <a:off x="4367213" y="349369"/>
            <a:ext cx="7345362" cy="5167187"/>
          </a:xfrm>
        </p:spPr>
        <p:txBody>
          <a:bodyPr/>
          <a:lstStyle>
            <a:lvl1pPr>
              <a:lnSpc>
                <a:spcPct val="112000"/>
              </a:lnSpc>
              <a:defRPr sz="3200">
                <a:solidFill>
                  <a:schemeClr val="tx2">
                    <a:alpha val="77000"/>
                  </a:schemeClr>
                </a:solidFill>
              </a:defRPr>
            </a:lvl1pPr>
            <a:lvl2pPr>
              <a:lnSpc>
                <a:spcPct val="112000"/>
              </a:lnSpc>
              <a:defRPr sz="3200">
                <a:solidFill>
                  <a:schemeClr val="tx2">
                    <a:alpha val="77000"/>
                  </a:schemeClr>
                </a:solidFill>
              </a:defRPr>
            </a:lvl2pPr>
            <a:lvl3pPr>
              <a:lnSpc>
                <a:spcPct val="120000"/>
              </a:lnSpc>
              <a:defRPr sz="2000">
                <a:solidFill>
                  <a:schemeClr val="tx2">
                    <a:alpha val="77000"/>
                  </a:schemeClr>
                </a:solidFill>
              </a:defRPr>
            </a:lvl3pPr>
            <a:lvl4pPr>
              <a:lnSpc>
                <a:spcPct val="120000"/>
              </a:lnSpc>
              <a:defRPr sz="2000">
                <a:solidFill>
                  <a:schemeClr val="tx2">
                    <a:alpha val="77000"/>
                  </a:schemeClr>
                </a:solidFill>
              </a:defRPr>
            </a:lvl4pPr>
            <a:lvl5pPr>
              <a:lnSpc>
                <a:spcPct val="120000"/>
              </a:lnSpc>
              <a:defRPr sz="1600">
                <a:solidFill>
                  <a:schemeClr val="tx2">
                    <a:alpha val="77000"/>
                  </a:schemeClr>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5EDF08E-8814-4AB5-9EEC-0052256A7047}"/>
              </a:ext>
            </a:extLst>
          </p:cNvPr>
          <p:cNvSpPr>
            <a:spLocks noGrp="1"/>
          </p:cNvSpPr>
          <p:nvPr>
            <p:ph type="body" sz="half" idx="2"/>
          </p:nvPr>
        </p:nvSpPr>
        <p:spPr>
          <a:xfrm>
            <a:off x="442915" y="2264229"/>
            <a:ext cx="3457573" cy="3171372"/>
          </a:xfrm>
        </p:spPr>
        <p:txBody>
          <a:bodyPr>
            <a:normAutofit/>
          </a:bodyPr>
          <a:lstStyle>
            <a:lvl1pPr marL="0" indent="0">
              <a:buNone/>
              <a:defRPr sz="1600">
                <a:solidFill>
                  <a:schemeClr val="tx2">
                    <a:alpha val="77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7" name="Date Placeholder 3">
            <a:extLst>
              <a:ext uri="{FF2B5EF4-FFF2-40B4-BE49-F238E27FC236}">
                <a16:creationId xmlns:a16="http://schemas.microsoft.com/office/drawing/2014/main" id="{65940B35-2B52-4835-9F7F-6AB86A1212B1}"/>
              </a:ext>
            </a:extLst>
          </p:cNvPr>
          <p:cNvSpPr>
            <a:spLocks noGrp="1"/>
          </p:cNvSpPr>
          <p:nvPr>
            <p:ph type="dt" sz="half" idx="10"/>
          </p:nvPr>
        </p:nvSpPr>
        <p:spPr>
          <a:xfrm>
            <a:off x="442914" y="5957999"/>
            <a:ext cx="3457574" cy="900000"/>
          </a:xfrm>
          <a:prstGeom prst="rect">
            <a:avLst/>
          </a:prstGeom>
        </p:spPr>
        <p:txBody>
          <a:bodyPr/>
          <a:lstStyle>
            <a:lvl1pPr>
              <a:defRPr>
                <a:solidFill>
                  <a:schemeClr val="tx2"/>
                </a:solidFill>
              </a:defRPr>
            </a:lvl1pPr>
          </a:lstStyle>
          <a:p>
            <a:fld id="{48A87A34-81AB-432B-8DAE-1953F412C126}" type="datetimeFigureOut">
              <a:rPr lang="en-US" smtClean="0"/>
              <a:t>5/2/2021</a:t>
            </a:fld>
            <a:endParaRPr lang="en-US" dirty="0"/>
          </a:p>
        </p:txBody>
      </p:sp>
      <p:sp>
        <p:nvSpPr>
          <p:cNvPr id="18" name="Footer Placeholder 4">
            <a:extLst>
              <a:ext uri="{FF2B5EF4-FFF2-40B4-BE49-F238E27FC236}">
                <a16:creationId xmlns:a16="http://schemas.microsoft.com/office/drawing/2014/main" id="{0BAE5D7E-7CFE-48B9-836B-640E4E881CFE}"/>
              </a:ext>
            </a:extLst>
          </p:cNvPr>
          <p:cNvSpPr>
            <a:spLocks noGrp="1"/>
          </p:cNvSpPr>
          <p:nvPr>
            <p:ph type="ftr" sz="quarter" idx="11"/>
          </p:nvPr>
        </p:nvSpPr>
        <p:spPr>
          <a:xfrm>
            <a:off x="4367213" y="5957999"/>
            <a:ext cx="5400675" cy="900000"/>
          </a:xfrm>
          <a:prstGeom prst="rect">
            <a:avLst/>
          </a:prstGeom>
        </p:spPr>
        <p:txBody>
          <a:bodyPr/>
          <a:lstStyle>
            <a:lvl1pPr>
              <a:defRPr>
                <a:solidFill>
                  <a:schemeClr val="tx2"/>
                </a:solidFill>
              </a:defRPr>
            </a:lvl1pPr>
          </a:lstStyle>
          <a:p>
            <a:endParaRPr lang="en-US" dirty="0"/>
          </a:p>
        </p:txBody>
      </p:sp>
      <p:sp>
        <p:nvSpPr>
          <p:cNvPr id="19" name="Slide Number Placeholder 5">
            <a:extLst>
              <a:ext uri="{FF2B5EF4-FFF2-40B4-BE49-F238E27FC236}">
                <a16:creationId xmlns:a16="http://schemas.microsoft.com/office/drawing/2014/main" id="{507FA91D-E0EF-4D4B-9E56-5E0033042E01}"/>
              </a:ext>
            </a:extLst>
          </p:cNvPr>
          <p:cNvSpPr>
            <a:spLocks noGrp="1"/>
          </p:cNvSpPr>
          <p:nvPr>
            <p:ph type="sldNum" sz="quarter" idx="12"/>
          </p:nvPr>
        </p:nvSpPr>
        <p:spPr>
          <a:xfrm>
            <a:off x="10236200" y="5957999"/>
            <a:ext cx="1476375" cy="900000"/>
          </a:xfrm>
          <a:prstGeom prst="rect">
            <a:avLst/>
          </a:prstGeom>
        </p:spPr>
        <p:txBody>
          <a:bodyPr tIns="72000" bIns="72000"/>
          <a:lstStyle>
            <a:lvl1pPr algn="r">
              <a:defRPr sz="3600" b="0">
                <a:ln w="6350">
                  <a:solidFill>
                    <a:schemeClr val="tx2">
                      <a:alpha val="80000"/>
                    </a:schemeClr>
                  </a:solidFill>
                </a:ln>
                <a:noFill/>
              </a:defRPr>
            </a:lvl1pPr>
          </a:lstStyle>
          <a:p>
            <a:fld id="{6D22F896-40B5-4ADD-8801-0D06FADFA095}" type="slidenum">
              <a:rPr lang="en-US" smtClean="0"/>
              <a:t>‹#›</a:t>
            </a:fld>
            <a:endParaRPr lang="en-US" dirty="0"/>
          </a:p>
        </p:txBody>
      </p:sp>
      <p:cxnSp>
        <p:nvCxnSpPr>
          <p:cNvPr id="20" name="Straight Connector 19">
            <a:extLst>
              <a:ext uri="{FF2B5EF4-FFF2-40B4-BE49-F238E27FC236}">
                <a16:creationId xmlns:a16="http://schemas.microsoft.com/office/drawing/2014/main" id="{E703507D-4779-4D32-85CB-0A8040B6E552}"/>
              </a:ext>
            </a:extLst>
          </p:cNvPr>
          <p:cNvCxnSpPr>
            <a:cxnSpLocks/>
          </p:cNvCxnSpPr>
          <p:nvPr/>
        </p:nvCxnSpPr>
        <p:spPr>
          <a:xfrm>
            <a:off x="0" y="5958000"/>
            <a:ext cx="121932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358645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69B5-6EAD-4108-B9E2-9CABAB9DE89D}"/>
              </a:ext>
            </a:extLst>
          </p:cNvPr>
          <p:cNvSpPr>
            <a:spLocks noGrp="1"/>
          </p:cNvSpPr>
          <p:nvPr>
            <p:ph type="title"/>
          </p:nvPr>
        </p:nvSpPr>
        <p:spPr>
          <a:xfrm>
            <a:off x="1335088" y="441324"/>
            <a:ext cx="3932237" cy="952047"/>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C275599E-B10D-4308-A5CB-CC7D487B495D}"/>
              </a:ext>
            </a:extLst>
          </p:cNvPr>
          <p:cNvSpPr>
            <a:spLocks noGrp="1"/>
          </p:cNvSpPr>
          <p:nvPr>
            <p:ph type="pic" idx="1"/>
          </p:nvPr>
        </p:nvSpPr>
        <p:spPr>
          <a:xfrm>
            <a:off x="5678488" y="441324"/>
            <a:ext cx="6078083" cy="5508626"/>
          </a:xfrm>
        </p:spPr>
        <p:txBody>
          <a:bodyPr/>
          <a:lstStyle>
            <a:lvl1pPr marL="0" indent="0">
              <a:buNone/>
              <a:defRPr sz="3200">
                <a:solidFill>
                  <a:schemeClr val="tx2">
                    <a:alpha val="77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6034C18-5042-469D-BCF7-26AD9FDCCC1B}"/>
              </a:ext>
            </a:extLst>
          </p:cNvPr>
          <p:cNvSpPr>
            <a:spLocks noGrp="1"/>
          </p:cNvSpPr>
          <p:nvPr>
            <p:ph type="body" sz="half" idx="2"/>
          </p:nvPr>
        </p:nvSpPr>
        <p:spPr>
          <a:xfrm>
            <a:off x="1335088" y="1778000"/>
            <a:ext cx="3932237" cy="4171950"/>
          </a:xfrm>
        </p:spPr>
        <p:txBody>
          <a:bodyPr/>
          <a:lstStyle>
            <a:lvl1pPr marL="0" indent="0">
              <a:buNone/>
              <a:defRPr sz="1600">
                <a:solidFill>
                  <a:schemeClr val="tx2">
                    <a:alpha val="77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2" name="Date Placeholder 3">
            <a:extLst>
              <a:ext uri="{FF2B5EF4-FFF2-40B4-BE49-F238E27FC236}">
                <a16:creationId xmlns:a16="http://schemas.microsoft.com/office/drawing/2014/main" id="{9FB01925-1670-4C63-8B44-2B14B7BE9D24}"/>
              </a:ext>
            </a:extLst>
          </p:cNvPr>
          <p:cNvSpPr>
            <a:spLocks noGrp="1"/>
          </p:cNvSpPr>
          <p:nvPr>
            <p:ph type="dt" sz="half" idx="10"/>
          </p:nvPr>
        </p:nvSpPr>
        <p:spPr>
          <a:xfrm rot="5400000">
            <a:off x="-935887" y="1377212"/>
            <a:ext cx="2771775" cy="900000"/>
          </a:xfrm>
          <a:prstGeom prst="rect">
            <a:avLst/>
          </a:prstGeom>
        </p:spPr>
        <p:txBody>
          <a:bodyPr/>
          <a:lstStyle>
            <a:lvl1pPr>
              <a:defRPr>
                <a:solidFill>
                  <a:schemeClr val="tx2"/>
                </a:solidFill>
              </a:defRPr>
            </a:lvl1pPr>
          </a:lstStyle>
          <a:p>
            <a:fld id="{48A87A34-81AB-432B-8DAE-1953F412C126}" type="datetimeFigureOut">
              <a:rPr lang="en-US" smtClean="0"/>
              <a:pPr/>
              <a:t>5/2/2021</a:t>
            </a:fld>
            <a:endParaRPr lang="en-US" dirty="0"/>
          </a:p>
        </p:txBody>
      </p:sp>
      <p:sp>
        <p:nvSpPr>
          <p:cNvPr id="13" name="Footer Placeholder 4">
            <a:extLst>
              <a:ext uri="{FF2B5EF4-FFF2-40B4-BE49-F238E27FC236}">
                <a16:creationId xmlns:a16="http://schemas.microsoft.com/office/drawing/2014/main" id="{5CE1A673-960F-4A50-AE54-70AE0DA3B7C7}"/>
              </a:ext>
            </a:extLst>
          </p:cNvPr>
          <p:cNvSpPr>
            <a:spLocks noGrp="1"/>
          </p:cNvSpPr>
          <p:nvPr>
            <p:ph type="ftr" sz="quarter" idx="11"/>
          </p:nvPr>
        </p:nvSpPr>
        <p:spPr>
          <a:xfrm rot="5400000">
            <a:off x="-810475" y="4239475"/>
            <a:ext cx="2520950" cy="900000"/>
          </a:xfrm>
          <a:prstGeom prst="rect">
            <a:avLst/>
          </a:prstGeom>
        </p:spPr>
        <p:txBody>
          <a:bodyPr/>
          <a:lstStyle>
            <a:lvl1pPr>
              <a:defRPr>
                <a:solidFill>
                  <a:schemeClr val="tx2"/>
                </a:solidFill>
              </a:defRPr>
            </a:lvl1pPr>
          </a:lstStyle>
          <a:p>
            <a:endParaRPr lang="en-US" dirty="0"/>
          </a:p>
        </p:txBody>
      </p:sp>
      <p:sp>
        <p:nvSpPr>
          <p:cNvPr id="14" name="Slide Number Placeholder 5">
            <a:extLst>
              <a:ext uri="{FF2B5EF4-FFF2-40B4-BE49-F238E27FC236}">
                <a16:creationId xmlns:a16="http://schemas.microsoft.com/office/drawing/2014/main" id="{9DEF9E6C-740A-4B36-BA9F-32AF986EDA8D}"/>
              </a:ext>
            </a:extLst>
          </p:cNvPr>
          <p:cNvSpPr>
            <a:spLocks noGrp="1"/>
          </p:cNvSpPr>
          <p:nvPr>
            <p:ph type="sldNum" sz="quarter" idx="12"/>
          </p:nvPr>
        </p:nvSpPr>
        <p:spPr>
          <a:xfrm>
            <a:off x="0" y="5949950"/>
            <a:ext cx="900000" cy="900000"/>
          </a:xfrm>
          <a:prstGeom prst="rect">
            <a:avLst/>
          </a:prstGeom>
        </p:spPr>
        <p:txBody>
          <a:bodyPr lIns="72000" rIns="72000">
            <a:normAutofit/>
          </a:bodyPr>
          <a:lstStyle>
            <a:lvl1pPr algn="ctr">
              <a:defRPr sz="3600" b="0">
                <a:ln w="6350">
                  <a:solidFill>
                    <a:schemeClr val="tx2"/>
                  </a:solidFill>
                </a:ln>
                <a:noFill/>
              </a:defRPr>
            </a:lvl1pPr>
          </a:lstStyle>
          <a:p>
            <a:fld id="{6D22F896-40B5-4ADD-8801-0D06FADFA095}" type="slidenum">
              <a:rPr lang="en-US" smtClean="0"/>
              <a:t>‹#›</a:t>
            </a:fld>
            <a:endParaRPr lang="en-US" dirty="0"/>
          </a:p>
        </p:txBody>
      </p:sp>
      <p:cxnSp>
        <p:nvCxnSpPr>
          <p:cNvPr id="15" name="Straight Connector 14">
            <a:extLst>
              <a:ext uri="{FF2B5EF4-FFF2-40B4-BE49-F238E27FC236}">
                <a16:creationId xmlns:a16="http://schemas.microsoft.com/office/drawing/2014/main" id="{0D31C920-29CA-4744-9814-A4FCF4554907}"/>
              </a:ext>
            </a:extLst>
          </p:cNvPr>
          <p:cNvCxnSpPr>
            <a:cxnSpLocks/>
          </p:cNvCxnSpPr>
          <p:nvPr/>
        </p:nvCxnSpPr>
        <p:spPr>
          <a:xfrm>
            <a:off x="900000" y="0"/>
            <a:ext cx="0" cy="6858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7222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086052-6759-46BD-9531-D65FD95519FE}"/>
              </a:ext>
            </a:extLst>
          </p:cNvPr>
          <p:cNvSpPr>
            <a:spLocks noGrp="1"/>
          </p:cNvSpPr>
          <p:nvPr>
            <p:ph type="title"/>
          </p:nvPr>
        </p:nvSpPr>
        <p:spPr>
          <a:xfrm>
            <a:off x="1342800" y="327600"/>
            <a:ext cx="10407600" cy="1141200"/>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4E3C3A5-7533-48B0-9C15-F01656766E96}"/>
              </a:ext>
            </a:extLst>
          </p:cNvPr>
          <p:cNvSpPr>
            <a:spLocks noGrp="1"/>
          </p:cNvSpPr>
          <p:nvPr>
            <p:ph type="body" idx="1"/>
          </p:nvPr>
        </p:nvSpPr>
        <p:spPr>
          <a:xfrm>
            <a:off x="1342800" y="2059199"/>
            <a:ext cx="10407600" cy="43560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7135256E-21FA-473A-8EAF-34CE9AD37240}"/>
              </a:ext>
            </a:extLst>
          </p:cNvPr>
          <p:cNvSpPr>
            <a:spLocks noGrp="1"/>
          </p:cNvSpPr>
          <p:nvPr>
            <p:ph type="dt" sz="half" idx="2"/>
          </p:nvPr>
        </p:nvSpPr>
        <p:spPr>
          <a:xfrm rot="5400000">
            <a:off x="-936000" y="1378800"/>
            <a:ext cx="2772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fld id="{48A87A34-81AB-432B-8DAE-1953F412C126}" type="datetimeFigureOut">
              <a:rPr lang="en-US" smtClean="0"/>
              <a:pPr/>
              <a:t>5/2/2021</a:t>
            </a:fld>
            <a:endParaRPr lang="en-US" dirty="0"/>
          </a:p>
        </p:txBody>
      </p:sp>
      <p:sp>
        <p:nvSpPr>
          <p:cNvPr id="8" name="Footer Placeholder 4">
            <a:extLst>
              <a:ext uri="{FF2B5EF4-FFF2-40B4-BE49-F238E27FC236}">
                <a16:creationId xmlns:a16="http://schemas.microsoft.com/office/drawing/2014/main" id="{88A99857-D06D-4AFF-8777-07EF0A15F662}"/>
              </a:ext>
            </a:extLst>
          </p:cNvPr>
          <p:cNvSpPr>
            <a:spLocks noGrp="1"/>
          </p:cNvSpPr>
          <p:nvPr>
            <p:ph type="ftr" sz="quarter" idx="3"/>
          </p:nvPr>
        </p:nvSpPr>
        <p:spPr>
          <a:xfrm rot="5400000">
            <a:off x="-810000" y="4240800"/>
            <a:ext cx="2520000" cy="900000"/>
          </a:xfrm>
          <a:prstGeom prst="rect">
            <a:avLst/>
          </a:prstGeom>
        </p:spPr>
        <p:txBody>
          <a:bodyPr lIns="0" tIns="72000" rIns="0" bIns="72000" anchor="ctr" anchorCtr="0"/>
          <a:lstStyle>
            <a:lvl1pPr algn="l">
              <a:defRPr sz="1000" cap="all" spc="200" baseline="0">
                <a:solidFill>
                  <a:schemeClr val="tx2"/>
                </a:solidFill>
                <a:latin typeface="+mn-lt"/>
                <a:ea typeface="Microsoft Sans Serif" panose="020B0604020202020204" pitchFamily="34" charset="0"/>
                <a:cs typeface="Microsoft Sans Serif" panose="020B0604020202020204" pitchFamily="34" charset="0"/>
              </a:defRPr>
            </a:lvl1pPr>
          </a:lstStyle>
          <a:p>
            <a:endParaRPr lang="en-US" dirty="0"/>
          </a:p>
        </p:txBody>
      </p:sp>
      <p:sp>
        <p:nvSpPr>
          <p:cNvPr id="9" name="Slide Number Placeholder 5">
            <a:extLst>
              <a:ext uri="{FF2B5EF4-FFF2-40B4-BE49-F238E27FC236}">
                <a16:creationId xmlns:a16="http://schemas.microsoft.com/office/drawing/2014/main" id="{9172703B-0DDF-46CE-AC34-6233579943D0}"/>
              </a:ext>
            </a:extLst>
          </p:cNvPr>
          <p:cNvSpPr>
            <a:spLocks noGrp="1"/>
          </p:cNvSpPr>
          <p:nvPr>
            <p:ph type="sldNum" sz="quarter" idx="4"/>
          </p:nvPr>
        </p:nvSpPr>
        <p:spPr>
          <a:xfrm>
            <a:off x="0" y="5958000"/>
            <a:ext cx="900000" cy="900000"/>
          </a:xfrm>
          <a:prstGeom prst="rect">
            <a:avLst/>
          </a:prstGeom>
        </p:spPr>
        <p:txBody>
          <a:bodyPr lIns="0" tIns="0" rIns="0" bIns="0" anchor="ctr" anchorCtr="0"/>
          <a:lstStyle>
            <a:lvl1pPr algn="ctr">
              <a:defRPr sz="3600" b="0">
                <a:ln w="6350">
                  <a:solidFill>
                    <a:schemeClr val="tx2">
                      <a:alpha val="80000"/>
                    </a:schemeClr>
                  </a:solidFill>
                </a:ln>
                <a:noFill/>
                <a:latin typeface="+mn-lt"/>
                <a:ea typeface="Microsoft Sans Serif" panose="020B0604020202020204" pitchFamily="34" charset="0"/>
                <a:cs typeface="Microsoft Sans Serif" panose="020B0604020202020204" pitchFamily="34" charset="0"/>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97214646"/>
      </p:ext>
    </p:extLst>
  </p:cSld>
  <p:clrMap bg1="lt1" tx1="dk1" bg2="lt2" tx2="dk2" accent1="accent1" accent2="accent2" accent3="accent3" accent4="accent4" accent5="accent5" accent6="accent6" hlink="hlink" folHlink="folHlink"/>
  <p:sldLayoutIdLst>
    <p:sldLayoutId id="2147484145"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Lst>
  <p:txStyles>
    <p:titleStyle>
      <a:lvl1pPr algn="l" defTabSz="914400" rtl="0" eaLnBrk="1" latinLnBrk="0" hangingPunct="1">
        <a:lnSpc>
          <a:spcPct val="100000"/>
        </a:lnSpc>
        <a:spcBef>
          <a:spcPct val="0"/>
        </a:spcBef>
        <a:buNone/>
        <a:defRPr sz="4800" kern="1200">
          <a:solidFill>
            <a:schemeClr val="tx2"/>
          </a:solidFill>
          <a:latin typeface="+mj-lt"/>
          <a:ea typeface="Microsoft Sans Serif" panose="020B0604020202020204" pitchFamily="34" charset="0"/>
          <a:cs typeface="Microsoft Sans Serif" panose="020B0604020202020204" pitchFamily="34" charset="0"/>
        </a:defRPr>
      </a:lvl1pPr>
    </p:titleStyle>
    <p:bodyStyle>
      <a:lvl1pPr marL="360000" indent="-360000" algn="l" defTabSz="914400" rtl="0" eaLnBrk="1" latinLnBrk="0" hangingPunct="1">
        <a:lnSpc>
          <a:spcPct val="120000"/>
        </a:lnSpc>
        <a:spcBef>
          <a:spcPts val="800"/>
        </a:spcBef>
        <a:buSzPct val="70000"/>
        <a:buFont typeface="Wingdings 2" panose="05020102010507070707" pitchFamily="18" charset="2"/>
        <a:buChar char="à"/>
        <a:defRPr sz="2000" kern="1200">
          <a:solidFill>
            <a:schemeClr val="tx2">
              <a:alpha val="77000"/>
            </a:schemeClr>
          </a:solidFill>
          <a:latin typeface="+mn-lt"/>
          <a:ea typeface="Microsoft Sans Serif" panose="020B0604020202020204" pitchFamily="34" charset="0"/>
          <a:cs typeface="Microsoft Sans Serif" panose="020B0604020202020204" pitchFamily="34" charset="0"/>
        </a:defRPr>
      </a:lvl1pPr>
      <a:lvl2pPr marL="720000" indent="-360000" algn="l" defTabSz="914400" rtl="0" eaLnBrk="1" latinLnBrk="0" hangingPunct="1">
        <a:lnSpc>
          <a:spcPct val="120000"/>
        </a:lnSpc>
        <a:spcBef>
          <a:spcPts val="800"/>
        </a:spcBef>
        <a:buSzPct val="70000"/>
        <a:buFont typeface="Wingdings 2" panose="05020102010507070707" pitchFamily="18" charset="2"/>
        <a:buChar char="à"/>
        <a:defRPr sz="2000" kern="1200">
          <a:solidFill>
            <a:schemeClr val="tx2">
              <a:alpha val="77000"/>
            </a:schemeClr>
          </a:solidFill>
          <a:latin typeface="+mn-lt"/>
          <a:ea typeface="Microsoft Sans Serif" panose="020B0604020202020204" pitchFamily="34" charset="0"/>
          <a:cs typeface="Microsoft Sans Serif" panose="020B0604020202020204" pitchFamily="34" charset="0"/>
        </a:defRPr>
      </a:lvl2pPr>
      <a:lvl3pPr marL="1143000" indent="-288000" algn="l" defTabSz="914400" rtl="0" eaLnBrk="1" latinLnBrk="0" hangingPunct="1">
        <a:lnSpc>
          <a:spcPct val="120000"/>
        </a:lnSpc>
        <a:spcBef>
          <a:spcPts val="800"/>
        </a:spcBef>
        <a:buSzPct val="70000"/>
        <a:buFont typeface="Wingdings 2" panose="05020102010507070707" pitchFamily="18" charset="2"/>
        <a:buChar char="à"/>
        <a:defRPr sz="1600" kern="1200">
          <a:solidFill>
            <a:schemeClr val="tx2">
              <a:alpha val="77000"/>
            </a:schemeClr>
          </a:solidFill>
          <a:latin typeface="+mn-lt"/>
          <a:ea typeface="Microsoft Sans Serif" panose="020B0604020202020204" pitchFamily="34" charset="0"/>
          <a:cs typeface="Microsoft Sans Serif" panose="020B0604020202020204" pitchFamily="34" charset="0"/>
        </a:defRPr>
      </a:lvl3pPr>
      <a:lvl4pPr marL="1600200" indent="-288000" algn="l" defTabSz="914400" rtl="0" eaLnBrk="1" latinLnBrk="0" hangingPunct="1">
        <a:lnSpc>
          <a:spcPct val="120000"/>
        </a:lnSpc>
        <a:spcBef>
          <a:spcPts val="800"/>
        </a:spcBef>
        <a:buSzPct val="70000"/>
        <a:buFont typeface="Wingdings 2" panose="05020102010507070707" pitchFamily="18" charset="2"/>
        <a:buChar char="à"/>
        <a:defRPr sz="1600" kern="1200">
          <a:solidFill>
            <a:schemeClr val="tx2">
              <a:alpha val="77000"/>
            </a:schemeClr>
          </a:solidFill>
          <a:latin typeface="+mn-lt"/>
          <a:ea typeface="Microsoft Sans Serif" panose="020B0604020202020204" pitchFamily="34" charset="0"/>
          <a:cs typeface="Microsoft Sans Serif" panose="020B0604020202020204" pitchFamily="34" charset="0"/>
        </a:defRPr>
      </a:lvl4pPr>
      <a:lvl5pPr marL="2057400" indent="-288000" algn="l" defTabSz="914400" rtl="0" eaLnBrk="1" latinLnBrk="0" hangingPunct="1">
        <a:lnSpc>
          <a:spcPct val="120000"/>
        </a:lnSpc>
        <a:spcBef>
          <a:spcPts val="800"/>
        </a:spcBef>
        <a:buSzPct val="70000"/>
        <a:buFont typeface="Wingdings 2" panose="05020102010507070707" pitchFamily="18" charset="2"/>
        <a:buChar char="à"/>
        <a:defRPr sz="1600" kern="1200">
          <a:solidFill>
            <a:schemeClr val="tx2">
              <a:alpha val="77000"/>
            </a:schemeClr>
          </a:solidFill>
          <a:latin typeface="+mn-lt"/>
          <a:ea typeface="Microsoft Sans Serif" panose="020B0604020202020204" pitchFamily="34" charset="0"/>
          <a:cs typeface="Microsoft Sans Serif"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doi.org/10.1007/s10578-020-00963-0" TargetMode="External"/><Relationship Id="rId4" Type="http://schemas.openxmlformats.org/officeDocument/2006/relationships/hyperlink" Target="https://doi.org/10.1177/107839032097101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8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DDC31-EC17-4B12-AA42-6FAF6DC61267}"/>
              </a:ext>
            </a:extLst>
          </p:cNvPr>
          <p:cNvSpPr>
            <a:spLocks noGrp="1"/>
          </p:cNvSpPr>
          <p:nvPr>
            <p:ph type="ctrTitle"/>
          </p:nvPr>
        </p:nvSpPr>
        <p:spPr>
          <a:xfrm>
            <a:off x="1993186" y="2347449"/>
            <a:ext cx="8414535" cy="2387600"/>
          </a:xfrm>
        </p:spPr>
        <p:txBody>
          <a:bodyPr>
            <a:noAutofit/>
          </a:bodyPr>
          <a:lstStyle/>
          <a:p>
            <a:pPr algn="ctr"/>
            <a:r>
              <a:rPr lang="en-US" sz="4400"/>
              <a:t>Working with Children in Crisis on a Behavioral Health Unit: Need for an Age-Appropriate Restraint Debriefing Policy</a:t>
            </a:r>
            <a:endParaRPr lang="en-US" sz="4400" dirty="0"/>
          </a:p>
        </p:txBody>
      </p:sp>
      <p:sp>
        <p:nvSpPr>
          <p:cNvPr id="3" name="Subtitle 2">
            <a:extLst>
              <a:ext uri="{FF2B5EF4-FFF2-40B4-BE49-F238E27FC236}">
                <a16:creationId xmlns:a16="http://schemas.microsoft.com/office/drawing/2014/main" id="{A0B6F5C8-5381-4FD3-9552-C861795D4BDE}"/>
              </a:ext>
            </a:extLst>
          </p:cNvPr>
          <p:cNvSpPr>
            <a:spLocks noGrp="1"/>
          </p:cNvSpPr>
          <p:nvPr>
            <p:ph type="subTitle" idx="1"/>
          </p:nvPr>
        </p:nvSpPr>
        <p:spPr>
          <a:xfrm>
            <a:off x="1647290" y="5090587"/>
            <a:ext cx="9144000" cy="1290099"/>
          </a:xfrm>
        </p:spPr>
        <p:txBody>
          <a:bodyPr>
            <a:normAutofit/>
          </a:bodyPr>
          <a:lstStyle/>
          <a:p>
            <a:r>
              <a:rPr lang="en-US" sz="3200" dirty="0"/>
              <a:t>Lincoln </a:t>
            </a:r>
            <a:r>
              <a:rPr lang="en-US" sz="3200" dirty="0" err="1"/>
              <a:t>Akre</a:t>
            </a:r>
            <a:r>
              <a:rPr lang="en-US" sz="3200" dirty="0"/>
              <a:t> Teal, RN, BSN (MSN ‘21) </a:t>
            </a:r>
          </a:p>
        </p:txBody>
      </p:sp>
      <p:pic>
        <p:nvPicPr>
          <p:cNvPr id="1026" name="Picture 2" descr="Salem State (@SalemState) | Twitter">
            <a:extLst>
              <a:ext uri="{FF2B5EF4-FFF2-40B4-BE49-F238E27FC236}">
                <a16:creationId xmlns:a16="http://schemas.microsoft.com/office/drawing/2014/main" id="{9BCD117E-6CD3-493F-8C70-748775E700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
            <a:ext cx="1993187" cy="19931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ssachusetts Department of Mental Health | Mass.gov">
            <a:extLst>
              <a:ext uri="{FF2B5EF4-FFF2-40B4-BE49-F238E27FC236}">
                <a16:creationId xmlns:a16="http://schemas.microsoft.com/office/drawing/2014/main" id="{34C67400-64C9-4F64-943A-0D3810F76E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35110" y="0"/>
            <a:ext cx="2256890" cy="19919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31EA860-1DC4-4758-9FC7-6C7907EFD47E}"/>
              </a:ext>
            </a:extLst>
          </p:cNvPr>
          <p:cNvSpPr txBox="1"/>
          <p:nvPr/>
        </p:nvSpPr>
        <p:spPr>
          <a:xfrm>
            <a:off x="10407721" y="6459225"/>
            <a:ext cx="1619715" cy="276999"/>
          </a:xfrm>
          <a:prstGeom prst="rect">
            <a:avLst/>
          </a:prstGeom>
          <a:noFill/>
        </p:spPr>
        <p:txBody>
          <a:bodyPr wrap="square">
            <a:spAutoFit/>
          </a:bodyPr>
          <a:lstStyle/>
          <a:p>
            <a:r>
              <a:rPr lang="en-US" sz="1200" dirty="0">
                <a:solidFill>
                  <a:schemeClr val="tx2"/>
                </a:solidFill>
              </a:rPr>
              <a:t>gatewaygazette.ca</a:t>
            </a:r>
          </a:p>
        </p:txBody>
      </p:sp>
    </p:spTree>
    <p:extLst>
      <p:ext uri="{BB962C8B-B14F-4D97-AF65-F5344CB8AC3E}">
        <p14:creationId xmlns:p14="http://schemas.microsoft.com/office/powerpoint/2010/main" val="1808077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mt="22000"/>
          </a:blip>
          <a:stretch>
            <a:fillRect/>
          </a:stretch>
        </a:blipFill>
        <a:effectLst/>
      </p:bgPr>
    </p:bg>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A7EE705D-4C9D-4F10-99C6-9E95A83562E3}"/>
              </a:ext>
            </a:extLst>
          </p:cNvPr>
          <p:cNvGraphicFramePr/>
          <p:nvPr>
            <p:extLst>
              <p:ext uri="{D42A27DB-BD31-4B8C-83A1-F6EECF244321}">
                <p14:modId xmlns:p14="http://schemas.microsoft.com/office/powerpoint/2010/main" val="1687553665"/>
              </p:ext>
            </p:extLst>
          </p:nvPr>
        </p:nvGraphicFramePr>
        <p:xfrm>
          <a:off x="2032000" y="644330"/>
          <a:ext cx="8128000" cy="5418667"/>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4" descr="PinMart's Mental Health Green Awareness Ribbon Enamel Lapel Pin | eBay">
            <a:extLst>
              <a:ext uri="{FF2B5EF4-FFF2-40B4-BE49-F238E27FC236}">
                <a16:creationId xmlns:a16="http://schemas.microsoft.com/office/drawing/2014/main" id="{B83BB68C-2C98-4040-A2E4-A4C1C7F968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0A3282E-CAEA-46E8-BBAF-6AE9E3C7DA51}"/>
              </a:ext>
            </a:extLst>
          </p:cNvPr>
          <p:cNvSpPr txBox="1"/>
          <p:nvPr/>
        </p:nvSpPr>
        <p:spPr>
          <a:xfrm>
            <a:off x="9877647" y="6213671"/>
            <a:ext cx="1767661" cy="276999"/>
          </a:xfrm>
          <a:prstGeom prst="rect">
            <a:avLst/>
          </a:prstGeom>
          <a:noFill/>
        </p:spPr>
        <p:txBody>
          <a:bodyPr wrap="square">
            <a:spAutoFit/>
          </a:bodyPr>
          <a:lstStyle/>
          <a:p>
            <a:r>
              <a:rPr lang="en-US" sz="1200" dirty="0"/>
              <a:t>expressiveheart.com</a:t>
            </a:r>
          </a:p>
        </p:txBody>
      </p:sp>
    </p:spTree>
    <p:extLst>
      <p:ext uri="{BB962C8B-B14F-4D97-AF65-F5344CB8AC3E}">
        <p14:creationId xmlns:p14="http://schemas.microsoft.com/office/powerpoint/2010/main" val="839303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E9E54-401E-410D-99EC-CAC4CCFB1B0C}"/>
              </a:ext>
            </a:extLst>
          </p:cNvPr>
          <p:cNvSpPr>
            <a:spLocks noGrp="1"/>
          </p:cNvSpPr>
          <p:nvPr>
            <p:ph type="title"/>
          </p:nvPr>
        </p:nvSpPr>
        <p:spPr/>
        <p:txBody>
          <a:bodyPr>
            <a:normAutofit fontScale="90000"/>
          </a:bodyPr>
          <a:lstStyle/>
          <a:p>
            <a:pPr algn="ctr"/>
            <a:r>
              <a:rPr lang="en-US" dirty="0"/>
              <a:t>Further evaluation of Pre-Pilot data         of 7-11 </a:t>
            </a:r>
            <a:r>
              <a:rPr lang="en-US" dirty="0" err="1"/>
              <a:t>yo</a:t>
            </a:r>
            <a:endParaRPr lang="en-US" dirty="0"/>
          </a:p>
        </p:txBody>
      </p:sp>
      <p:sp>
        <p:nvSpPr>
          <p:cNvPr id="3" name="Content Placeholder 2">
            <a:extLst>
              <a:ext uri="{FF2B5EF4-FFF2-40B4-BE49-F238E27FC236}">
                <a16:creationId xmlns:a16="http://schemas.microsoft.com/office/drawing/2014/main" id="{0F71ACA7-352E-4547-86C8-EFD3EB5DC70F}"/>
              </a:ext>
            </a:extLst>
          </p:cNvPr>
          <p:cNvSpPr>
            <a:spLocks noGrp="1"/>
          </p:cNvSpPr>
          <p:nvPr>
            <p:ph idx="1"/>
          </p:nvPr>
        </p:nvSpPr>
        <p:spPr/>
        <p:txBody>
          <a:bodyPr/>
          <a:lstStyle/>
          <a:p>
            <a:r>
              <a:rPr lang="en-US" dirty="0"/>
              <a:t>Of the 19 patients restrained, only 2 patients had one occurrence. </a:t>
            </a:r>
          </a:p>
          <a:p>
            <a:r>
              <a:rPr lang="en-US" dirty="0"/>
              <a:t>13 patients were restrained at least 3 times.</a:t>
            </a:r>
          </a:p>
          <a:p>
            <a:r>
              <a:rPr lang="en-US" dirty="0"/>
              <a:t>2 patients (an 8 years old and 10 years old) were restrained 21 times each</a:t>
            </a:r>
          </a:p>
          <a:p>
            <a:r>
              <a:rPr lang="en-US" dirty="0"/>
              <a:t>Only 14 of the restraints for children 11 years old or under had patient self-reported Debriefing Forms completed</a:t>
            </a:r>
          </a:p>
          <a:p>
            <a:pPr lvl="1"/>
            <a:r>
              <a:rPr lang="en-US" dirty="0"/>
              <a:t>13.5% completion rate</a:t>
            </a:r>
          </a:p>
          <a:p>
            <a:pPr lvl="1"/>
            <a:r>
              <a:rPr lang="en-US" b="1" dirty="0"/>
              <a:t>Goal is a negative correlation: with an increase in completion of the forms  (and communication of the results to staff) there will be a decrease in restraint use in the age group 7 – 11</a:t>
            </a:r>
          </a:p>
          <a:p>
            <a:pPr marL="360000" lvl="1" indent="0">
              <a:buNone/>
            </a:pPr>
            <a:r>
              <a:rPr lang="en-US" sz="1200" dirty="0"/>
              <a:t>                                                                                                                                                                                             Healthymindsforhappykids.com</a:t>
            </a:r>
          </a:p>
          <a:p>
            <a:pPr marL="360000" lvl="1" indent="0">
              <a:buNone/>
            </a:pPr>
            <a:endParaRPr lang="en-US" dirty="0"/>
          </a:p>
        </p:txBody>
      </p:sp>
      <p:pic>
        <p:nvPicPr>
          <p:cNvPr id="4" name="Picture 4" descr="PinMart's Mental Health Green Awareness Ribbon Enamel Lapel Pin | eBay">
            <a:extLst>
              <a:ext uri="{FF2B5EF4-FFF2-40B4-BE49-F238E27FC236}">
                <a16:creationId xmlns:a16="http://schemas.microsoft.com/office/drawing/2014/main" id="{0B164F83-7EE6-4BA3-90ED-0458F22344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994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79ED5-5C0C-44C1-930C-991F69BD0675}"/>
              </a:ext>
            </a:extLst>
          </p:cNvPr>
          <p:cNvSpPr>
            <a:spLocks noGrp="1"/>
          </p:cNvSpPr>
          <p:nvPr>
            <p:ph type="title"/>
          </p:nvPr>
        </p:nvSpPr>
        <p:spPr/>
        <p:txBody>
          <a:bodyPr>
            <a:noAutofit/>
          </a:bodyPr>
          <a:lstStyle/>
          <a:p>
            <a:pPr algn="ctr"/>
            <a:r>
              <a:rPr lang="en-US" sz="4400" dirty="0"/>
              <a:t>Quadruple Aim: For Further Pediatric Policies and Implementation  </a:t>
            </a:r>
          </a:p>
        </p:txBody>
      </p:sp>
      <p:sp>
        <p:nvSpPr>
          <p:cNvPr id="3" name="Content Placeholder 2">
            <a:extLst>
              <a:ext uri="{FF2B5EF4-FFF2-40B4-BE49-F238E27FC236}">
                <a16:creationId xmlns:a16="http://schemas.microsoft.com/office/drawing/2014/main" id="{2B89501C-0E77-4BBB-959A-CD3CA7306C15}"/>
              </a:ext>
            </a:extLst>
          </p:cNvPr>
          <p:cNvSpPr>
            <a:spLocks noGrp="1"/>
          </p:cNvSpPr>
          <p:nvPr>
            <p:ph idx="1"/>
          </p:nvPr>
        </p:nvSpPr>
        <p:spPr>
          <a:xfrm>
            <a:off x="1343025" y="2060574"/>
            <a:ext cx="10406063" cy="4797425"/>
          </a:xfrm>
          <a:blipFill dpi="0" rotWithShape="1">
            <a:blip r:embed="rId4">
              <a:alphaModFix amt="0"/>
            </a:blip>
            <a:srcRect/>
            <a:tile tx="0" ty="0" sx="100000" sy="100000" flip="none" algn="tl"/>
          </a:blipFill>
        </p:spPr>
        <p:txBody>
          <a:bodyPr>
            <a:normAutofit fontScale="92500" lnSpcReduction="10000"/>
          </a:bodyPr>
          <a:lstStyle/>
          <a:p>
            <a:pPr algn="l">
              <a:buFont typeface="Arial" panose="020B0604020202020204" pitchFamily="34" charset="0"/>
              <a:buChar char="•"/>
            </a:pPr>
            <a:r>
              <a:rPr lang="en-US" b="0" i="0" dirty="0">
                <a:effectLst/>
                <a:latin typeface="Arial" panose="020B0604020202020204" pitchFamily="34" charset="0"/>
              </a:rPr>
              <a:t>Improving the patient experience of care </a:t>
            </a:r>
          </a:p>
          <a:p>
            <a:pPr lvl="1"/>
            <a:r>
              <a:rPr lang="en-US" b="0" i="0" dirty="0">
                <a:effectLst/>
                <a:latin typeface="Arial" panose="020B0604020202020204" pitchFamily="34" charset="0"/>
              </a:rPr>
              <a:t>The debriefing forms being completed will decrease the number of restraint occurrences and will let the patient be better heard.  </a:t>
            </a:r>
          </a:p>
          <a:p>
            <a:r>
              <a:rPr lang="en-US" b="0" i="0" dirty="0">
                <a:effectLst/>
                <a:latin typeface="Arial" panose="020B0604020202020204" pitchFamily="34" charset="0"/>
              </a:rPr>
              <a:t>Improving the (mental) health of populations</a:t>
            </a:r>
          </a:p>
          <a:p>
            <a:pPr lvl="1"/>
            <a:r>
              <a:rPr lang="en-US" dirty="0">
                <a:latin typeface="Arial" panose="020B0604020202020204" pitchFamily="34" charset="0"/>
              </a:rPr>
              <a:t>Improve care of the young patients in restraints by having a better understanding of the incident from the patient’s perspective of the incident and how to improve.  </a:t>
            </a:r>
            <a:endParaRPr lang="en-US" b="0" i="0" dirty="0">
              <a:effectLst/>
              <a:latin typeface="Arial" panose="020B0604020202020204" pitchFamily="34" charset="0"/>
            </a:endParaRPr>
          </a:p>
          <a:p>
            <a:pPr algn="l">
              <a:buFont typeface="Arial" panose="020B0604020202020204" pitchFamily="34" charset="0"/>
              <a:buChar char="•"/>
            </a:pPr>
            <a:r>
              <a:rPr lang="en-US" b="0" i="0" dirty="0">
                <a:effectLst/>
                <a:latin typeface="Arial" panose="020B0604020202020204" pitchFamily="34" charset="0"/>
              </a:rPr>
              <a:t>Reducing the per capita cost of health care</a:t>
            </a:r>
          </a:p>
          <a:p>
            <a:pPr lvl="1"/>
            <a:r>
              <a:rPr lang="en-US" dirty="0">
                <a:latin typeface="Arial" panose="020B0604020202020204" pitchFamily="34" charset="0"/>
              </a:rPr>
              <a:t>Restraints lead to longer stays, increased staffing and in some cases, injuries to patients or staff. </a:t>
            </a:r>
          </a:p>
          <a:p>
            <a:r>
              <a:rPr lang="en-US" b="0" i="0" dirty="0">
                <a:effectLst/>
                <a:latin typeface="Arial" panose="020B0604020202020204" pitchFamily="34" charset="0"/>
              </a:rPr>
              <a:t>Staff Engagement</a:t>
            </a:r>
          </a:p>
          <a:p>
            <a:pPr lvl="1"/>
            <a:r>
              <a:rPr lang="en-US" b="0" i="0" dirty="0">
                <a:effectLst/>
                <a:latin typeface="Arial" panose="020B0604020202020204" pitchFamily="34" charset="0"/>
              </a:rPr>
              <a:t>Staff will be working with the patients on reducing the restraint reoccurrences.</a:t>
            </a:r>
          </a:p>
          <a:p>
            <a:pPr marL="360000" lvl="1" indent="0">
              <a:buNone/>
            </a:pPr>
            <a:r>
              <a:rPr lang="en-US" b="0" i="0" dirty="0">
                <a:effectLst/>
                <a:latin typeface="Arial" panose="020B0604020202020204" pitchFamily="34" charset="0"/>
              </a:rPr>
              <a:t>                                                                                                                                      </a:t>
            </a:r>
            <a:r>
              <a:rPr lang="en-US" sz="1200" b="0" i="0" dirty="0">
                <a:effectLst/>
                <a:latin typeface="Arial" panose="020B0604020202020204" pitchFamily="34" charset="0"/>
              </a:rPr>
              <a:t>arteascuola.com</a:t>
            </a:r>
            <a:endParaRPr lang="en-US" b="0" i="0" dirty="0">
              <a:effectLst/>
              <a:latin typeface="Arial" panose="020B0604020202020204" pitchFamily="34" charset="0"/>
            </a:endParaRPr>
          </a:p>
          <a:p>
            <a:endParaRPr lang="en-US" dirty="0"/>
          </a:p>
        </p:txBody>
      </p:sp>
      <p:pic>
        <p:nvPicPr>
          <p:cNvPr id="4" name="Picture 4" descr="PinMart's Mental Health Green Awareness Ribbon Enamel Lapel Pin | eBay">
            <a:extLst>
              <a:ext uri="{FF2B5EF4-FFF2-40B4-BE49-F238E27FC236}">
                <a16:creationId xmlns:a16="http://schemas.microsoft.com/office/drawing/2014/main" id="{5130A83D-0147-42C3-9FA5-3D6A14B0A5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3696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13000" b="-13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8F951B-B067-4942-BC48-524DC46686A5}"/>
              </a:ext>
            </a:extLst>
          </p:cNvPr>
          <p:cNvSpPr>
            <a:spLocks noGrp="1"/>
          </p:cNvSpPr>
          <p:nvPr>
            <p:ph type="title"/>
          </p:nvPr>
        </p:nvSpPr>
        <p:spPr>
          <a:xfrm>
            <a:off x="831850" y="661988"/>
            <a:ext cx="10515600" cy="2363449"/>
          </a:xfrm>
        </p:spPr>
        <p:txBody>
          <a:bodyPr>
            <a:normAutofit/>
          </a:bodyPr>
          <a:lstStyle/>
          <a:p>
            <a:pPr algn="ctr"/>
            <a:r>
              <a:rPr lang="en-US" sz="5400" b="1" dirty="0"/>
              <a:t>Pediatric Patient Debriefing and Comment Form</a:t>
            </a:r>
          </a:p>
        </p:txBody>
      </p:sp>
      <p:sp>
        <p:nvSpPr>
          <p:cNvPr id="5" name="Text Placeholder 4">
            <a:extLst>
              <a:ext uri="{FF2B5EF4-FFF2-40B4-BE49-F238E27FC236}">
                <a16:creationId xmlns:a16="http://schemas.microsoft.com/office/drawing/2014/main" id="{44F04B5B-C815-45FB-8B05-BF24965BD996}"/>
              </a:ext>
            </a:extLst>
          </p:cNvPr>
          <p:cNvSpPr>
            <a:spLocks noGrp="1"/>
          </p:cNvSpPr>
          <p:nvPr>
            <p:ph type="body" idx="1"/>
          </p:nvPr>
        </p:nvSpPr>
        <p:spPr>
          <a:xfrm>
            <a:off x="442913" y="3832563"/>
            <a:ext cx="11269661" cy="2852737"/>
          </a:xfrm>
        </p:spPr>
        <p:txBody>
          <a:bodyPr>
            <a:normAutofit fontScale="92500" lnSpcReduction="20000"/>
          </a:bodyPr>
          <a:lstStyle/>
          <a:p>
            <a:r>
              <a:rPr lang="en-US" sz="3200" b="1" dirty="0">
                <a:solidFill>
                  <a:srgbClr val="000000"/>
                </a:solidFill>
                <a:effectLst/>
                <a:latin typeface="Times New Roman" panose="02020603050405020304" pitchFamily="18" charset="0"/>
                <a:ea typeface="Times New Roman" panose="02020603050405020304" pitchFamily="18" charset="0"/>
              </a:rPr>
              <a:t>We are sorry the restraint or seclusion happened. We would like your help in explaining what happened and what we can do to not have it happen again.  Ask staff if you would like any help?</a:t>
            </a:r>
          </a:p>
          <a:p>
            <a:endParaRPr lang="en-US" b="1" dirty="0">
              <a:solidFill>
                <a:srgbClr val="000000"/>
              </a:solidFill>
              <a:latin typeface="Times New Roman" panose="02020603050405020304" pitchFamily="18" charset="0"/>
              <a:ea typeface="Calibri" panose="020F0502020204030204" pitchFamily="34" charset="0"/>
            </a:endParaRPr>
          </a:p>
          <a:p>
            <a:endParaRPr lang="en-US" b="1" dirty="0">
              <a:solidFill>
                <a:srgbClr val="000000"/>
              </a:solidFill>
              <a:latin typeface="Times New Roman" panose="02020603050405020304" pitchFamily="18" charset="0"/>
              <a:ea typeface="Calibri" panose="020F0502020204030204" pitchFamily="34" charset="0"/>
            </a:endParaRPr>
          </a:p>
          <a:p>
            <a:r>
              <a:rPr lang="en-US" dirty="0">
                <a:solidFill>
                  <a:srgbClr val="000000"/>
                </a:solidFill>
                <a:effectLst/>
                <a:latin typeface="Calibri" panose="020F0502020204030204" pitchFamily="34" charset="0"/>
                <a:ea typeface="Calibri" panose="020F0502020204030204" pitchFamily="34" charset="0"/>
              </a:rPr>
              <a:t>                                                                                                                                                     </a:t>
            </a:r>
            <a:r>
              <a:rPr lang="en-US" sz="1200" dirty="0">
                <a:solidFill>
                  <a:srgbClr val="000000"/>
                </a:solidFill>
                <a:effectLst/>
                <a:latin typeface="Calibri" panose="020F0502020204030204" pitchFamily="34" charset="0"/>
                <a:ea typeface="Calibri" panose="020F0502020204030204" pitchFamily="34" charset="0"/>
              </a:rPr>
              <a:t>arteascuola.com</a:t>
            </a:r>
            <a:r>
              <a:rPr lang="en-US" dirty="0">
                <a:solidFill>
                  <a:srgbClr val="000000"/>
                </a:solidFill>
                <a:effectLst/>
                <a:latin typeface="Calibri" panose="020F0502020204030204" pitchFamily="34" charset="0"/>
                <a:ea typeface="Calibri" panose="020F0502020204030204" pitchFamily="34" charset="0"/>
              </a:rPr>
              <a:t>     </a:t>
            </a:r>
          </a:p>
          <a:p>
            <a:endParaRPr lang="en-US" dirty="0"/>
          </a:p>
        </p:txBody>
      </p:sp>
      <p:pic>
        <p:nvPicPr>
          <p:cNvPr id="6" name="Picture 4" descr="PinMart's Mental Health Green Awareness Ribbon Enamel Lapel Pin | eBay">
            <a:extLst>
              <a:ext uri="{FF2B5EF4-FFF2-40B4-BE49-F238E27FC236}">
                <a16:creationId xmlns:a16="http://schemas.microsoft.com/office/drawing/2014/main" id="{EC08BB7F-0FA8-4591-B6A4-F741C3CC4E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1669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14000" b="-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95553-10B1-4DBE-8DC4-9006795A9881}"/>
              </a:ext>
            </a:extLst>
          </p:cNvPr>
          <p:cNvSpPr>
            <a:spLocks noGrp="1"/>
          </p:cNvSpPr>
          <p:nvPr>
            <p:ph type="title"/>
          </p:nvPr>
        </p:nvSpPr>
        <p:spPr>
          <a:xfrm>
            <a:off x="838200" y="681037"/>
            <a:ext cx="10515600" cy="1325563"/>
          </a:xfrm>
        </p:spPr>
        <p:txBody>
          <a:bodyPr>
            <a:normAutofit fontScale="90000"/>
          </a:bodyPr>
          <a:lstStyle/>
          <a:p>
            <a:pPr algn="ctr"/>
            <a:r>
              <a:rPr lang="en-US" sz="4400" b="1" dirty="0">
                <a:effectLst/>
                <a:latin typeface="Helvetica" panose="020B0604020202020204" pitchFamily="34" charset="0"/>
                <a:ea typeface="Times New Roman" panose="02020603050405020304" pitchFamily="18" charset="0"/>
                <a:cs typeface="Helvetica" panose="020B0604020202020204" pitchFamily="34" charset="0"/>
              </a:rPr>
              <a:t>“Review of the c</a:t>
            </a:r>
            <a:r>
              <a:rPr lang="en-US" sz="4400" b="1" dirty="0">
                <a:latin typeface="Helvetica" panose="020B0604020202020204" pitchFamily="34" charset="0"/>
                <a:ea typeface="Times New Roman" panose="02020603050405020304" pitchFamily="18" charset="0"/>
                <a:cs typeface="Helvetica" panose="020B0604020202020204" pitchFamily="34" charset="0"/>
              </a:rPr>
              <a:t>ircumstance leading to the episode” </a:t>
            </a:r>
            <a:r>
              <a:rPr lang="en-US" sz="3100" b="1" dirty="0">
                <a:latin typeface="Helvetica" panose="020B0604020202020204" pitchFamily="34" charset="0"/>
                <a:ea typeface="Times New Roman" panose="02020603050405020304" pitchFamily="18" charset="0"/>
                <a:cs typeface="Helvetica" panose="020B0604020202020204" pitchFamily="34" charset="0"/>
              </a:rPr>
              <a:t>(27.12 (5b))</a:t>
            </a:r>
            <a:br>
              <a:rPr lang="en-US" sz="4400" dirty="0">
                <a:solidFill>
                  <a:srgbClr val="2D3B45"/>
                </a:solidFill>
                <a:latin typeface="Helvetica" panose="020B0604020202020204" pitchFamily="34" charset="0"/>
                <a:ea typeface="Times New Roman" panose="02020603050405020304" pitchFamily="18" charset="0"/>
                <a:cs typeface="Helvetica" panose="020B0604020202020204" pitchFamily="34" charset="0"/>
              </a:rPr>
            </a:br>
            <a:endParaRPr lang="en-US" dirty="0"/>
          </a:p>
        </p:txBody>
      </p:sp>
      <p:sp>
        <p:nvSpPr>
          <p:cNvPr id="3" name="Content Placeholder 2">
            <a:extLst>
              <a:ext uri="{FF2B5EF4-FFF2-40B4-BE49-F238E27FC236}">
                <a16:creationId xmlns:a16="http://schemas.microsoft.com/office/drawing/2014/main" id="{5DAFC009-2144-4C65-9310-C5838EBE04FE}"/>
              </a:ext>
            </a:extLst>
          </p:cNvPr>
          <p:cNvSpPr>
            <a:spLocks noGrp="1"/>
          </p:cNvSpPr>
          <p:nvPr>
            <p:ph idx="1"/>
          </p:nvPr>
        </p:nvSpPr>
        <p:spPr>
          <a:xfrm>
            <a:off x="1047964" y="2185415"/>
            <a:ext cx="10305836" cy="4332343"/>
          </a:xfrm>
        </p:spPr>
        <p:txBody>
          <a:bodyPr>
            <a:normAutofit fontScale="92500"/>
          </a:bodyPr>
          <a:lstStyle/>
          <a:p>
            <a:r>
              <a:rPr lang="en-US" sz="3600" dirty="0"/>
              <a:t>1. What happened before you got so sad or mad? </a:t>
            </a:r>
          </a:p>
          <a:p>
            <a:endParaRPr lang="en-US" sz="3600" dirty="0"/>
          </a:p>
          <a:p>
            <a:r>
              <a:rPr lang="en-US" sz="3600" dirty="0"/>
              <a:t>2. When you were sad or mad, what did you do?</a:t>
            </a:r>
          </a:p>
          <a:p>
            <a:endParaRPr lang="en-US" sz="3600" dirty="0"/>
          </a:p>
          <a:p>
            <a:r>
              <a:rPr lang="en-US" sz="3600" dirty="0"/>
              <a:t>3. When you were sad or mad, what did staff do?</a:t>
            </a:r>
          </a:p>
          <a:p>
            <a:endParaRPr lang="en-US" sz="1200" dirty="0"/>
          </a:p>
          <a:p>
            <a:pPr marL="0" indent="0">
              <a:buNone/>
            </a:pPr>
            <a:r>
              <a:rPr lang="en-US" sz="1200" dirty="0"/>
              <a:t>                                                                                                                                                                                                                                                       arteascuola.com</a:t>
            </a:r>
            <a:endParaRPr lang="en-US" sz="1300" dirty="0"/>
          </a:p>
        </p:txBody>
      </p:sp>
      <p:pic>
        <p:nvPicPr>
          <p:cNvPr id="4" name="Picture 4" descr="PinMart's Mental Health Green Awareness Ribbon Enamel Lapel Pin | eBay">
            <a:extLst>
              <a:ext uri="{FF2B5EF4-FFF2-40B4-BE49-F238E27FC236}">
                <a16:creationId xmlns:a16="http://schemas.microsoft.com/office/drawing/2014/main" id="{D0B24C53-93D7-47CB-BE00-9FF236C54B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751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7FE6A-012B-4C56-8CCD-8E53857F8F65}"/>
              </a:ext>
            </a:extLst>
          </p:cNvPr>
          <p:cNvSpPr>
            <a:spLocks noGrp="1"/>
          </p:cNvSpPr>
          <p:nvPr>
            <p:ph type="title"/>
          </p:nvPr>
        </p:nvSpPr>
        <p:spPr>
          <a:xfrm>
            <a:off x="838200" y="283369"/>
            <a:ext cx="10515600" cy="795337"/>
          </a:xfrm>
        </p:spPr>
        <p:txBody>
          <a:bodyPr>
            <a:noAutofit/>
          </a:bodyPr>
          <a:lstStyle/>
          <a:p>
            <a:pPr algn="ctr"/>
            <a:r>
              <a:rPr lang="en-US" sz="4000" dirty="0">
                <a:latin typeface="Helvetica" panose="020B0604020202020204" pitchFamily="34" charset="0"/>
                <a:cs typeface="Helvetica" panose="020B0604020202020204" pitchFamily="34" charset="0"/>
              </a:rPr>
              <a:t>“</a:t>
            </a:r>
            <a:r>
              <a:rPr lang="en-US" sz="3600" b="1" dirty="0">
                <a:latin typeface="Helvetica" panose="020B0604020202020204" pitchFamily="34" charset="0"/>
                <a:cs typeface="Helvetica" panose="020B0604020202020204" pitchFamily="34" charset="0"/>
              </a:rPr>
              <a:t>Consideration of staff or patient actions that could have helped to prevent or that may have contributed to the episode”</a:t>
            </a:r>
            <a:r>
              <a:rPr lang="en-US" sz="3600" b="1" dirty="0">
                <a:solidFill>
                  <a:srgbClr val="2D3B45"/>
                </a:solidFill>
                <a:latin typeface="Helvetica" panose="020B0604020202020204" pitchFamily="34" charset="0"/>
                <a:ea typeface="Times New Roman" panose="02020603050405020304" pitchFamily="18" charset="0"/>
                <a:cs typeface="Helvetica" panose="020B0604020202020204" pitchFamily="34" charset="0"/>
              </a:rPr>
              <a:t> </a:t>
            </a:r>
            <a:r>
              <a:rPr lang="en-US" sz="2800" b="1" dirty="0">
                <a:solidFill>
                  <a:srgbClr val="2D3B45"/>
                </a:solidFill>
                <a:latin typeface="Helvetica" panose="020B0604020202020204" pitchFamily="34" charset="0"/>
                <a:ea typeface="Times New Roman" panose="02020603050405020304" pitchFamily="18" charset="0"/>
                <a:cs typeface="Helvetica" panose="020B0604020202020204" pitchFamily="34" charset="0"/>
              </a:rPr>
              <a:t>(27.12 (5b))</a:t>
            </a:r>
            <a:endParaRPr lang="en-US" sz="2800" b="1" dirty="0"/>
          </a:p>
        </p:txBody>
      </p:sp>
      <p:sp>
        <p:nvSpPr>
          <p:cNvPr id="3" name="Content Placeholder 2">
            <a:extLst>
              <a:ext uri="{FF2B5EF4-FFF2-40B4-BE49-F238E27FC236}">
                <a16:creationId xmlns:a16="http://schemas.microsoft.com/office/drawing/2014/main" id="{D89099C8-CC8D-45E7-85D6-1F804A0862EB}"/>
              </a:ext>
            </a:extLst>
          </p:cNvPr>
          <p:cNvSpPr>
            <a:spLocks noGrp="1"/>
          </p:cNvSpPr>
          <p:nvPr>
            <p:ph idx="1"/>
          </p:nvPr>
        </p:nvSpPr>
        <p:spPr>
          <a:xfrm>
            <a:off x="1027416" y="2130552"/>
            <a:ext cx="10326384" cy="4727448"/>
          </a:xfrm>
        </p:spPr>
        <p:txBody>
          <a:bodyPr>
            <a:noAutofit/>
          </a:bodyPr>
          <a:lstStyle/>
          <a:p>
            <a:pPr>
              <a:tabLst>
                <a:tab pos="854075" algn="l"/>
              </a:tabLst>
            </a:pPr>
            <a:r>
              <a:rPr lang="en-US" sz="2800" dirty="0"/>
              <a:t>4. What are some coping skills you could have used to calm down?</a:t>
            </a:r>
          </a:p>
          <a:p>
            <a:r>
              <a:rPr lang="en-US" sz="2800" dirty="0"/>
              <a:t>5. What could staff have done to help you calm down? </a:t>
            </a:r>
          </a:p>
          <a:p>
            <a:r>
              <a:rPr lang="en-US" sz="2800" dirty="0"/>
              <a:t>The improvement and usage of coping skills are a key component of care on the unit</a:t>
            </a:r>
          </a:p>
          <a:p>
            <a:pPr marL="0" indent="0">
              <a:buNone/>
            </a:pPr>
            <a:r>
              <a:rPr lang="en-US" sz="2800" dirty="0"/>
              <a:t>The inclusion on “the adequacy of the Patient’s Individualized Crisis Prevention Plan,” should be discussed in the Staff Debriefing</a:t>
            </a:r>
            <a:endParaRPr lang="en-US" sz="1200" dirty="0"/>
          </a:p>
          <a:p>
            <a:pPr marL="0" indent="0">
              <a:buNone/>
            </a:pPr>
            <a:r>
              <a:rPr lang="en-US" sz="1200" dirty="0"/>
              <a:t>                                                                                                                                                                                                                              arteascola.com</a:t>
            </a:r>
            <a:endParaRPr lang="en-US" sz="2800" dirty="0"/>
          </a:p>
        </p:txBody>
      </p:sp>
      <p:pic>
        <p:nvPicPr>
          <p:cNvPr id="4" name="Picture 4" descr="PinMart's Mental Health Green Awareness Ribbon Enamel Lapel Pin | eBay">
            <a:extLst>
              <a:ext uri="{FF2B5EF4-FFF2-40B4-BE49-F238E27FC236}">
                <a16:creationId xmlns:a16="http://schemas.microsoft.com/office/drawing/2014/main" id="{407E90C5-3221-4DC7-8DB9-0B2916CAFB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953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14000" b="-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D72F2-D6D8-4764-B39F-53411F485990}"/>
              </a:ext>
            </a:extLst>
          </p:cNvPr>
          <p:cNvSpPr>
            <a:spLocks noGrp="1"/>
          </p:cNvSpPr>
          <p:nvPr>
            <p:ph type="title"/>
          </p:nvPr>
        </p:nvSpPr>
        <p:spPr>
          <a:xfrm>
            <a:off x="838200" y="265843"/>
            <a:ext cx="10515600" cy="1181100"/>
          </a:xfrm>
        </p:spPr>
        <p:txBody>
          <a:bodyPr>
            <a:normAutofit fontScale="90000"/>
          </a:bodyPr>
          <a:lstStyle/>
          <a:p>
            <a:pPr algn="ctr"/>
            <a:r>
              <a:rPr lang="en-US" sz="4000" b="1" dirty="0">
                <a:latin typeface="Helvetica" panose="020B0604020202020204" pitchFamily="34" charset="0"/>
                <a:cs typeface="Helvetica" panose="020B0604020202020204" pitchFamily="34" charset="0"/>
              </a:rPr>
              <a:t>“a discussion of any physical or psychological effects the patient may be experiencing from the restraint or seclusion”</a:t>
            </a:r>
            <a:r>
              <a:rPr lang="en-US" sz="4000" b="1" dirty="0">
                <a:solidFill>
                  <a:srgbClr val="2D3B45"/>
                </a:solidFill>
                <a:latin typeface="Helvetica" panose="020B0604020202020204" pitchFamily="34" charset="0"/>
                <a:ea typeface="Times New Roman" panose="02020603050405020304" pitchFamily="18" charset="0"/>
                <a:cs typeface="Helvetica" panose="020B0604020202020204" pitchFamily="34" charset="0"/>
              </a:rPr>
              <a:t> </a:t>
            </a:r>
            <a:r>
              <a:rPr lang="en-US" sz="3100" b="1" dirty="0">
                <a:solidFill>
                  <a:srgbClr val="2D3B45"/>
                </a:solidFill>
                <a:latin typeface="Helvetica" panose="020B0604020202020204" pitchFamily="34" charset="0"/>
                <a:ea typeface="Times New Roman" panose="02020603050405020304" pitchFamily="18" charset="0"/>
                <a:cs typeface="Helvetica" panose="020B0604020202020204" pitchFamily="34" charset="0"/>
              </a:rPr>
              <a:t>(27.12 (5b))</a:t>
            </a:r>
            <a:br>
              <a:rPr lang="en-US" sz="5400" dirty="0">
                <a:latin typeface="Helvetica" panose="020B0604020202020204" pitchFamily="34" charset="0"/>
                <a:cs typeface="Helvetica" panose="020B0604020202020204" pitchFamily="34" charset="0"/>
              </a:rPr>
            </a:br>
            <a:endParaRPr lang="en-US" dirty="0"/>
          </a:p>
        </p:txBody>
      </p:sp>
      <p:sp>
        <p:nvSpPr>
          <p:cNvPr id="3" name="Content Placeholder 2">
            <a:extLst>
              <a:ext uri="{FF2B5EF4-FFF2-40B4-BE49-F238E27FC236}">
                <a16:creationId xmlns:a16="http://schemas.microsoft.com/office/drawing/2014/main" id="{885375AE-A09E-4AF1-89B9-9512CCA38CDC}"/>
              </a:ext>
            </a:extLst>
          </p:cNvPr>
          <p:cNvSpPr>
            <a:spLocks noGrp="1"/>
          </p:cNvSpPr>
          <p:nvPr>
            <p:ph idx="1"/>
          </p:nvPr>
        </p:nvSpPr>
        <p:spPr>
          <a:xfrm>
            <a:off x="1343025" y="2060575"/>
            <a:ext cx="10406063" cy="4531582"/>
          </a:xfrm>
        </p:spPr>
        <p:txBody>
          <a:bodyPr>
            <a:normAutofit fontScale="70000" lnSpcReduction="20000"/>
          </a:bodyPr>
          <a:lstStyle/>
          <a:p>
            <a:endParaRPr lang="en-US" dirty="0"/>
          </a:p>
          <a:p>
            <a:r>
              <a:rPr lang="en-US" sz="3200" dirty="0"/>
              <a:t>6. Did you get hurt?</a:t>
            </a:r>
          </a:p>
          <a:p>
            <a:pPr marL="0" indent="0">
              <a:buNone/>
            </a:pPr>
            <a:endParaRPr lang="en-US" sz="3200" dirty="0"/>
          </a:p>
          <a:p>
            <a:r>
              <a:rPr lang="en-US" sz="3200" dirty="0"/>
              <a:t>7. How did you feel when you were restrained?</a:t>
            </a:r>
          </a:p>
          <a:p>
            <a:endParaRPr lang="en-US" sz="3200" dirty="0"/>
          </a:p>
          <a:p>
            <a:pPr marL="0" indent="0">
              <a:buNone/>
            </a:pPr>
            <a:r>
              <a:rPr lang="en-US" sz="3200" dirty="0">
                <a:latin typeface="Helvetica" panose="020B0604020202020204" pitchFamily="34" charset="0"/>
                <a:cs typeface="Helvetica" panose="020B0604020202020204" pitchFamily="34" charset="0"/>
              </a:rPr>
              <a:t>“a discussion of the type of restraint or seclusion used” is reviewed in Question 3.  </a:t>
            </a:r>
          </a:p>
          <a:p>
            <a:pPr marL="0" indent="0">
              <a:buNone/>
            </a:pPr>
            <a:endParaRPr lang="en-US" sz="3200" dirty="0">
              <a:latin typeface="Helvetica" panose="020B0604020202020204" pitchFamily="34" charset="0"/>
              <a:cs typeface="Helvetica" panose="020B0604020202020204" pitchFamily="34" charset="0"/>
            </a:endParaRPr>
          </a:p>
          <a:p>
            <a:pPr marL="0" indent="0">
              <a:buNone/>
            </a:pPr>
            <a:r>
              <a:rPr lang="en-US" sz="3200" dirty="0">
                <a:latin typeface="Helvetica" panose="020B0604020202020204" pitchFamily="34" charset="0"/>
                <a:cs typeface="Helvetica" panose="020B0604020202020204" pitchFamily="34" charset="0"/>
              </a:rPr>
              <a:t>The form was reduced from 13 questions to 7 questions, which makes it easier for patient with a lower attention span.  </a:t>
            </a:r>
          </a:p>
          <a:p>
            <a:pPr marL="0" indent="0">
              <a:buNone/>
            </a:pPr>
            <a:endParaRPr lang="en-US" sz="1200" dirty="0"/>
          </a:p>
          <a:p>
            <a:pPr marL="0" indent="0">
              <a:buNone/>
            </a:pPr>
            <a:endParaRPr lang="en-US" sz="1200" dirty="0"/>
          </a:p>
          <a:p>
            <a:pPr marL="0" indent="0">
              <a:buNone/>
            </a:pPr>
            <a:r>
              <a:rPr lang="en-US" sz="1200" dirty="0"/>
              <a:t>                                                                                                                                                                                                                                                                                                                                                               arteascola.com</a:t>
            </a:r>
            <a:endParaRPr lang="en-US" sz="1500" dirty="0"/>
          </a:p>
          <a:p>
            <a:pPr marL="0" indent="0">
              <a:buNone/>
            </a:pPr>
            <a:endParaRPr lang="en-US" dirty="0"/>
          </a:p>
        </p:txBody>
      </p:sp>
      <p:pic>
        <p:nvPicPr>
          <p:cNvPr id="4" name="Picture 4" descr="PinMart's Mental Health Green Awareness Ribbon Enamel Lapel Pin | eBay">
            <a:extLst>
              <a:ext uri="{FF2B5EF4-FFF2-40B4-BE49-F238E27FC236}">
                <a16:creationId xmlns:a16="http://schemas.microsoft.com/office/drawing/2014/main" id="{F79355A3-44AA-4852-9222-4620F52048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274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17000" b="-17000"/>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10284BC-8A8A-4D7F-ABF6-2574130F66C8}"/>
              </a:ext>
            </a:extLst>
          </p:cNvPr>
          <p:cNvPicPr>
            <a:picLocks noChangeAspect="1"/>
          </p:cNvPicPr>
          <p:nvPr/>
        </p:nvPicPr>
        <p:blipFill>
          <a:blip r:embed="rId4"/>
          <a:stretch>
            <a:fillRect/>
          </a:stretch>
        </p:blipFill>
        <p:spPr>
          <a:xfrm>
            <a:off x="3191268" y="0"/>
            <a:ext cx="5809463" cy="6858000"/>
          </a:xfrm>
          <a:prstGeom prst="rect">
            <a:avLst/>
          </a:prstGeom>
        </p:spPr>
      </p:pic>
      <p:sp>
        <p:nvSpPr>
          <p:cNvPr id="9" name="TextBox 8">
            <a:extLst>
              <a:ext uri="{FF2B5EF4-FFF2-40B4-BE49-F238E27FC236}">
                <a16:creationId xmlns:a16="http://schemas.microsoft.com/office/drawing/2014/main" id="{753D5490-E039-4686-841F-B9E889BC624F}"/>
              </a:ext>
            </a:extLst>
          </p:cNvPr>
          <p:cNvSpPr txBox="1"/>
          <p:nvPr/>
        </p:nvSpPr>
        <p:spPr>
          <a:xfrm>
            <a:off x="10604810" y="6445406"/>
            <a:ext cx="1418526" cy="276999"/>
          </a:xfrm>
          <a:prstGeom prst="rect">
            <a:avLst/>
          </a:prstGeom>
          <a:noFill/>
        </p:spPr>
        <p:txBody>
          <a:bodyPr wrap="square">
            <a:spAutoFit/>
          </a:bodyPr>
          <a:lstStyle/>
          <a:p>
            <a:r>
              <a:rPr lang="en-US" sz="1200" dirty="0">
                <a:solidFill>
                  <a:schemeClr val="tx2"/>
                </a:solidFill>
              </a:rPr>
              <a:t>arteascuola.com</a:t>
            </a:r>
          </a:p>
        </p:txBody>
      </p:sp>
      <p:pic>
        <p:nvPicPr>
          <p:cNvPr id="10" name="Picture 4" descr="PinMart's Mental Health Green Awareness Ribbon Enamel Lapel Pin | eBay">
            <a:extLst>
              <a:ext uri="{FF2B5EF4-FFF2-40B4-BE49-F238E27FC236}">
                <a16:creationId xmlns:a16="http://schemas.microsoft.com/office/drawing/2014/main" id="{A81FE38F-A441-41AD-AC3A-52FC249FBE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378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77000" b="-7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55A6A-DA25-4466-B15E-70BBBA72501F}"/>
              </a:ext>
            </a:extLst>
          </p:cNvPr>
          <p:cNvSpPr>
            <a:spLocks noGrp="1"/>
          </p:cNvSpPr>
          <p:nvPr>
            <p:ph type="title"/>
          </p:nvPr>
        </p:nvSpPr>
        <p:spPr>
          <a:xfrm>
            <a:off x="1343024" y="587489"/>
            <a:ext cx="10406063" cy="901069"/>
          </a:xfrm>
        </p:spPr>
        <p:txBody>
          <a:bodyPr/>
          <a:lstStyle/>
          <a:p>
            <a:pPr algn="ctr"/>
            <a:r>
              <a:rPr lang="en-US" dirty="0"/>
              <a:t>Timeline</a:t>
            </a:r>
          </a:p>
        </p:txBody>
      </p:sp>
      <p:sp>
        <p:nvSpPr>
          <p:cNvPr id="3" name="Content Placeholder 2">
            <a:extLst>
              <a:ext uri="{FF2B5EF4-FFF2-40B4-BE49-F238E27FC236}">
                <a16:creationId xmlns:a16="http://schemas.microsoft.com/office/drawing/2014/main" id="{CB385D3D-13C7-4EED-822E-74A9DA96545F}"/>
              </a:ext>
            </a:extLst>
          </p:cNvPr>
          <p:cNvSpPr>
            <a:spLocks noGrp="1"/>
          </p:cNvSpPr>
          <p:nvPr>
            <p:ph idx="1"/>
          </p:nvPr>
        </p:nvSpPr>
        <p:spPr>
          <a:xfrm>
            <a:off x="1343025" y="1488558"/>
            <a:ext cx="10406063" cy="5284382"/>
          </a:xfrm>
        </p:spPr>
        <p:txBody>
          <a:bodyPr>
            <a:normAutofit/>
          </a:bodyPr>
          <a:lstStyle/>
          <a:p>
            <a:r>
              <a:rPr lang="en-US" dirty="0"/>
              <a:t>Pre-data phase 2020</a:t>
            </a:r>
          </a:p>
          <a:p>
            <a:r>
              <a:rPr lang="en-US" dirty="0"/>
              <a:t>Literature review and expert consultation (2020-2021)</a:t>
            </a:r>
          </a:p>
          <a:p>
            <a:r>
              <a:rPr lang="en-US" dirty="0"/>
              <a:t>A rollout on 30 bed child/ adolescent psychiatry unit.</a:t>
            </a:r>
          </a:p>
          <a:p>
            <a:r>
              <a:rPr lang="en-US" dirty="0"/>
              <a:t>Pilot begins 2021</a:t>
            </a:r>
          </a:p>
          <a:p>
            <a:pPr lvl="1"/>
            <a:r>
              <a:rPr lang="en-US" dirty="0"/>
              <a:t>Every 3 months, data will be collected on restraints among children 11 years old or younger, including the number of repeated occurrences and completed debriefing form.  </a:t>
            </a:r>
          </a:p>
          <a:p>
            <a:r>
              <a:rPr lang="en-US" dirty="0"/>
              <a:t>After a year of data is collect, the results will be formulated and present to DMH. </a:t>
            </a:r>
          </a:p>
          <a:p>
            <a:r>
              <a:rPr lang="en-US" dirty="0"/>
              <a:t>Further dissemination could include journal article, presentations to other stakeholders locally and nationally.</a:t>
            </a:r>
          </a:p>
          <a:p>
            <a:endParaRPr lang="en-US" dirty="0"/>
          </a:p>
          <a:p>
            <a:pPr marL="0" indent="0">
              <a:buNone/>
            </a:pPr>
            <a:r>
              <a:rPr lang="en-US" sz="1200" dirty="0"/>
              <a:t>                                                                                                                                                                                                                        magicofchildren.ca</a:t>
            </a:r>
          </a:p>
        </p:txBody>
      </p:sp>
      <p:pic>
        <p:nvPicPr>
          <p:cNvPr id="4" name="Picture 4" descr="PinMart's Mental Health Green Awareness Ribbon Enamel Lapel Pin | eBay">
            <a:extLst>
              <a:ext uri="{FF2B5EF4-FFF2-40B4-BE49-F238E27FC236}">
                <a16:creationId xmlns:a16="http://schemas.microsoft.com/office/drawing/2014/main" id="{EA5B5E94-7012-470C-90FD-2E8B218660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091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58634-60D8-4068-8F84-0EF9A9BCEC4B}"/>
              </a:ext>
            </a:extLst>
          </p:cNvPr>
          <p:cNvSpPr>
            <a:spLocks noGrp="1"/>
          </p:cNvSpPr>
          <p:nvPr>
            <p:ph type="title"/>
          </p:nvPr>
        </p:nvSpPr>
        <p:spPr/>
        <p:txBody>
          <a:bodyPr>
            <a:normAutofit/>
          </a:bodyPr>
          <a:lstStyle/>
          <a:p>
            <a:r>
              <a:rPr lang="en-US" dirty="0"/>
              <a:t>Select References and Resources</a:t>
            </a:r>
          </a:p>
        </p:txBody>
      </p:sp>
      <p:sp>
        <p:nvSpPr>
          <p:cNvPr id="3" name="Content Placeholder 2">
            <a:extLst>
              <a:ext uri="{FF2B5EF4-FFF2-40B4-BE49-F238E27FC236}">
                <a16:creationId xmlns:a16="http://schemas.microsoft.com/office/drawing/2014/main" id="{B7A298FD-0320-46DE-8A22-D7DD8594512D}"/>
              </a:ext>
            </a:extLst>
          </p:cNvPr>
          <p:cNvSpPr>
            <a:spLocks noGrp="1"/>
          </p:cNvSpPr>
          <p:nvPr>
            <p:ph idx="1"/>
          </p:nvPr>
        </p:nvSpPr>
        <p:spPr>
          <a:xfrm>
            <a:off x="1343025" y="2060574"/>
            <a:ext cx="10406063" cy="4797425"/>
          </a:xfrm>
        </p:spPr>
        <p:txBody>
          <a:bodyPr>
            <a:normAutofit lnSpcReduction="10000"/>
          </a:bodyPr>
          <a:lstStyle/>
          <a:p>
            <a:r>
              <a:rPr lang="en-US" b="0" i="0" dirty="0" err="1">
                <a:solidFill>
                  <a:schemeClr val="tx2"/>
                </a:solidFill>
                <a:effectLst/>
                <a:latin typeface="arial" panose="020B0604020202020204" pitchFamily="34" charset="0"/>
              </a:rPr>
              <a:t>Magnowski</a:t>
            </a:r>
            <a:r>
              <a:rPr lang="en-US" b="0" i="0" dirty="0">
                <a:solidFill>
                  <a:schemeClr val="tx2"/>
                </a:solidFill>
                <a:effectLst/>
                <a:latin typeface="arial" panose="020B0604020202020204" pitchFamily="34" charset="0"/>
              </a:rPr>
              <a:t>, S. R., Kick, D., Cook, J., &amp; Kay, B. (2020). Algorithmic Prediction of Restraint and Seclusion in an Inpatient Child and Adolescent Psychiatric Population. </a:t>
            </a:r>
            <a:r>
              <a:rPr lang="en-US" b="0" i="1" dirty="0">
                <a:solidFill>
                  <a:schemeClr val="tx2"/>
                </a:solidFill>
                <a:effectLst/>
                <a:latin typeface="arial" panose="020B0604020202020204" pitchFamily="34" charset="0"/>
              </a:rPr>
              <a:t>Journal of the American Psychiatric Nurses Association</a:t>
            </a:r>
            <a:r>
              <a:rPr lang="en-US" b="0" i="0" dirty="0">
                <a:solidFill>
                  <a:schemeClr val="tx2"/>
                </a:solidFill>
                <a:effectLst/>
                <a:latin typeface="arial" panose="020B0604020202020204" pitchFamily="34" charset="0"/>
              </a:rPr>
              <a:t>. </a:t>
            </a:r>
            <a:r>
              <a:rPr lang="en-US" b="0" i="0" dirty="0">
                <a:solidFill>
                  <a:schemeClr val="tx2"/>
                </a:solidFill>
                <a:effectLst/>
                <a:latin typeface="arial" panose="020B0604020202020204" pitchFamily="34" charset="0"/>
                <a:hlinkClick r:id="rId4">
                  <a:extLst>
                    <a:ext uri="{A12FA001-AC4F-418D-AE19-62706E023703}">
                      <ahyp:hlinkClr xmlns:ahyp="http://schemas.microsoft.com/office/drawing/2018/hyperlinkcolor" val="tx"/>
                    </a:ext>
                  </a:extLst>
                </a:hlinkClick>
              </a:rPr>
              <a:t>https://doi.org/10.1177/1078390320971014</a:t>
            </a:r>
            <a:endParaRPr lang="en-US" b="0" i="0" dirty="0">
              <a:solidFill>
                <a:schemeClr val="tx2"/>
              </a:solidFill>
              <a:effectLst/>
              <a:latin typeface="arial" panose="020B0604020202020204" pitchFamily="34" charset="0"/>
            </a:endParaRPr>
          </a:p>
          <a:p>
            <a:r>
              <a:rPr lang="en-US" b="0" i="0" dirty="0" err="1">
                <a:solidFill>
                  <a:schemeClr val="tx2"/>
                </a:solidFill>
                <a:effectLst/>
                <a:latin typeface="BlinkMacSystemFont"/>
              </a:rPr>
              <a:t>LeBel</a:t>
            </a:r>
            <a:r>
              <a:rPr lang="en-US" b="0" i="0" dirty="0">
                <a:solidFill>
                  <a:schemeClr val="tx2"/>
                </a:solidFill>
                <a:effectLst/>
                <a:latin typeface="BlinkMacSystemFont"/>
              </a:rPr>
              <a:t>, J., Stromberg, N., Duckworth, K., Kerzner, J., Goldstein, R., Weeks, M., Harper, G., </a:t>
            </a:r>
            <a:r>
              <a:rPr lang="en-US" b="0" i="0" dirty="0" err="1">
                <a:solidFill>
                  <a:schemeClr val="tx2"/>
                </a:solidFill>
                <a:effectLst/>
                <a:latin typeface="BlinkMacSystemFont"/>
              </a:rPr>
              <a:t>LaFlair</a:t>
            </a:r>
            <a:r>
              <a:rPr lang="en-US" b="0" i="0" dirty="0">
                <a:solidFill>
                  <a:schemeClr val="tx2"/>
                </a:solidFill>
                <a:effectLst/>
                <a:latin typeface="BlinkMacSystemFont"/>
              </a:rPr>
              <a:t>, L., &amp; </a:t>
            </a:r>
            <a:r>
              <a:rPr lang="en-US" b="0" i="0" dirty="0" err="1">
                <a:solidFill>
                  <a:schemeClr val="tx2"/>
                </a:solidFill>
                <a:effectLst/>
                <a:latin typeface="BlinkMacSystemFont"/>
              </a:rPr>
              <a:t>Sudders</a:t>
            </a:r>
            <a:r>
              <a:rPr lang="en-US" b="0" i="0" dirty="0">
                <a:solidFill>
                  <a:schemeClr val="tx2"/>
                </a:solidFill>
                <a:effectLst/>
                <a:latin typeface="BlinkMacSystemFont"/>
              </a:rPr>
              <a:t>, M. (2004). Child and adolescent inpatient restraint reduction: a state initiative to promote strength-based care. </a:t>
            </a:r>
            <a:r>
              <a:rPr lang="en-US" b="0" i="1" dirty="0">
                <a:solidFill>
                  <a:schemeClr val="tx2"/>
                </a:solidFill>
                <a:effectLst/>
                <a:latin typeface="BlinkMacSystemFont"/>
              </a:rPr>
              <a:t>Journal of the American Academy of Child and Adolescent Psychiatry</a:t>
            </a:r>
            <a:r>
              <a:rPr lang="en-US" b="0" i="0" dirty="0">
                <a:solidFill>
                  <a:schemeClr val="tx2"/>
                </a:solidFill>
                <a:effectLst/>
                <a:latin typeface="BlinkMacSystemFont"/>
              </a:rPr>
              <a:t>, </a:t>
            </a:r>
            <a:r>
              <a:rPr lang="en-US" b="0" i="1" dirty="0">
                <a:solidFill>
                  <a:schemeClr val="tx2"/>
                </a:solidFill>
                <a:effectLst/>
                <a:latin typeface="BlinkMacSystemFont"/>
              </a:rPr>
              <a:t>43</a:t>
            </a:r>
            <a:r>
              <a:rPr lang="en-US" b="0" i="0" dirty="0">
                <a:solidFill>
                  <a:schemeClr val="tx2"/>
                </a:solidFill>
                <a:effectLst/>
                <a:latin typeface="BlinkMacSystemFont"/>
              </a:rPr>
              <a:t>(1), 37–45. https://doi.org/10.1097/00004583-200401000-00013</a:t>
            </a:r>
            <a:endParaRPr lang="en-US" b="0" i="0" dirty="0">
              <a:solidFill>
                <a:schemeClr val="tx2"/>
              </a:solidFill>
              <a:effectLst/>
              <a:latin typeface="-apple-system"/>
            </a:endParaRPr>
          </a:p>
          <a:p>
            <a:r>
              <a:rPr lang="en-US" b="0" i="0" dirty="0">
                <a:solidFill>
                  <a:schemeClr val="tx2"/>
                </a:solidFill>
                <a:effectLst/>
                <a:latin typeface="-apple-system"/>
              </a:rPr>
              <a:t>Vidal, C., Reynolds, E.K., </a:t>
            </a:r>
            <a:r>
              <a:rPr lang="en-US" b="0" i="0" dirty="0" err="1">
                <a:solidFill>
                  <a:schemeClr val="tx2"/>
                </a:solidFill>
                <a:effectLst/>
                <a:latin typeface="-apple-system"/>
              </a:rPr>
              <a:t>Praglowski</a:t>
            </a:r>
            <a:r>
              <a:rPr lang="en-US" dirty="0">
                <a:solidFill>
                  <a:schemeClr val="tx2"/>
                </a:solidFill>
                <a:latin typeface="-apple-system"/>
              </a:rPr>
              <a:t> (2020)</a:t>
            </a:r>
            <a:r>
              <a:rPr lang="en-US" b="0" i="0" dirty="0">
                <a:solidFill>
                  <a:schemeClr val="tx2"/>
                </a:solidFill>
                <a:effectLst/>
                <a:latin typeface="-apple-system"/>
              </a:rPr>
              <a:t> Risk Factors for Seclusion in Children and Adolescents Inpatient Psychiatry: The Role of Demographic Characteristics, Clinical Severity, Life Experiences and Diagnoses. </a:t>
            </a:r>
            <a:r>
              <a:rPr lang="en-US" b="0" i="1" dirty="0">
                <a:solidFill>
                  <a:schemeClr val="tx2"/>
                </a:solidFill>
                <a:effectLst/>
                <a:latin typeface="-apple-system"/>
              </a:rPr>
              <a:t>Child Psychiatry Hum Dev</a:t>
            </a:r>
            <a:r>
              <a:rPr lang="en-US" b="0" i="0" dirty="0">
                <a:solidFill>
                  <a:schemeClr val="tx2"/>
                </a:solidFill>
                <a:effectLst/>
                <a:latin typeface="-apple-system"/>
              </a:rPr>
              <a:t> </a:t>
            </a:r>
            <a:r>
              <a:rPr lang="en-US" dirty="0">
                <a:solidFill>
                  <a:schemeClr val="tx2"/>
                </a:solidFill>
                <a:latin typeface="-apple-system"/>
              </a:rPr>
              <a:t>. </a:t>
            </a:r>
            <a:r>
              <a:rPr lang="en-US" b="1" i="0" dirty="0">
                <a:solidFill>
                  <a:schemeClr val="tx2"/>
                </a:solidFill>
                <a:effectLst/>
                <a:latin typeface="-apple-system"/>
              </a:rPr>
              <a:t>51, </a:t>
            </a:r>
            <a:r>
              <a:rPr lang="en-US" b="0" i="0" dirty="0">
                <a:solidFill>
                  <a:schemeClr val="tx2"/>
                </a:solidFill>
                <a:effectLst/>
                <a:latin typeface="-apple-system"/>
              </a:rPr>
              <a:t>648–655. </a:t>
            </a:r>
            <a:r>
              <a:rPr lang="en-US" b="0" i="0" dirty="0">
                <a:solidFill>
                  <a:schemeClr val="tx2"/>
                </a:solidFill>
                <a:effectLst/>
                <a:latin typeface="-apple-system"/>
                <a:hlinkClick r:id="rId5">
                  <a:extLst>
                    <a:ext uri="{A12FA001-AC4F-418D-AE19-62706E023703}">
                      <ahyp:hlinkClr xmlns:ahyp="http://schemas.microsoft.com/office/drawing/2018/hyperlinkcolor" val="tx"/>
                    </a:ext>
                  </a:extLst>
                </a:hlinkClick>
              </a:rPr>
              <a:t>https://doi.org/10.1007/s10578-020-00963-0</a:t>
            </a:r>
            <a:endParaRPr lang="en-US" b="0" i="0" dirty="0">
              <a:solidFill>
                <a:schemeClr val="tx2"/>
              </a:solidFill>
              <a:effectLst/>
              <a:latin typeface="-apple-system"/>
            </a:endParaRPr>
          </a:p>
          <a:p>
            <a:r>
              <a:rPr lang="en-US" dirty="0">
                <a:solidFill>
                  <a:schemeClr val="tx2"/>
                </a:solidFill>
                <a:latin typeface="-apple-system"/>
              </a:rPr>
              <a:t>Department of Mental Health MA</a:t>
            </a:r>
          </a:p>
          <a:p>
            <a:pPr marL="0" indent="0">
              <a:buNone/>
            </a:pPr>
            <a:r>
              <a:rPr lang="en-US" b="0" i="0" dirty="0">
                <a:solidFill>
                  <a:schemeClr val="tx2"/>
                </a:solidFill>
                <a:effectLst/>
                <a:latin typeface="-apple-system"/>
              </a:rPr>
              <a:t>                      </a:t>
            </a:r>
            <a:r>
              <a:rPr lang="en-US" sz="1200" b="0" i="0" dirty="0">
                <a:solidFill>
                  <a:schemeClr val="tx2"/>
                </a:solidFill>
                <a:effectLst/>
                <a:latin typeface="-apple-system"/>
              </a:rPr>
              <a:t>                                                                                                                                                                                                                             gatewaygazette.ca</a:t>
            </a:r>
            <a:endParaRPr lang="en-US" b="0" i="0" dirty="0">
              <a:solidFill>
                <a:schemeClr val="tx2"/>
              </a:solidFill>
              <a:effectLst/>
              <a:latin typeface="-apple-system"/>
            </a:endParaRPr>
          </a:p>
          <a:p>
            <a:endParaRPr lang="en-US" b="0" i="0" dirty="0">
              <a:solidFill>
                <a:srgbClr val="333333"/>
              </a:solidFill>
              <a:effectLst/>
              <a:latin typeface="-apple-system"/>
            </a:endParaRPr>
          </a:p>
          <a:p>
            <a:endParaRPr lang="en-US" dirty="0"/>
          </a:p>
        </p:txBody>
      </p:sp>
      <p:pic>
        <p:nvPicPr>
          <p:cNvPr id="4" name="Picture 4" descr="PinMart's Mental Health Green Awareness Ribbon Enamel Lapel Pin | eBay">
            <a:extLst>
              <a:ext uri="{FF2B5EF4-FFF2-40B4-BE49-F238E27FC236}">
                <a16:creationId xmlns:a16="http://schemas.microsoft.com/office/drawing/2014/main" id="{96316C6F-574F-4A7C-880F-5E33D3DA5C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768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EF30F-0A7A-4C3B-9E86-B80958F132C5}"/>
              </a:ext>
            </a:extLst>
          </p:cNvPr>
          <p:cNvSpPr>
            <a:spLocks noGrp="1"/>
          </p:cNvSpPr>
          <p:nvPr>
            <p:ph type="title"/>
          </p:nvPr>
        </p:nvSpPr>
        <p:spPr>
          <a:xfrm>
            <a:off x="1343025" y="405889"/>
            <a:ext cx="10406063" cy="1263423"/>
          </a:xfrm>
        </p:spPr>
        <p:txBody>
          <a:bodyPr>
            <a:normAutofit fontScale="90000"/>
          </a:bodyPr>
          <a:lstStyle/>
          <a:p>
            <a:pPr algn="ctr"/>
            <a:r>
              <a:rPr lang="en-US" dirty="0"/>
              <a:t>Restraint Debriefing Policy Objectives</a:t>
            </a:r>
          </a:p>
        </p:txBody>
      </p:sp>
      <p:sp>
        <p:nvSpPr>
          <p:cNvPr id="3" name="Content Placeholder 2">
            <a:extLst>
              <a:ext uri="{FF2B5EF4-FFF2-40B4-BE49-F238E27FC236}">
                <a16:creationId xmlns:a16="http://schemas.microsoft.com/office/drawing/2014/main" id="{C876E398-3690-4F26-AB19-360C917541C5}"/>
              </a:ext>
            </a:extLst>
          </p:cNvPr>
          <p:cNvSpPr>
            <a:spLocks noGrp="1"/>
          </p:cNvSpPr>
          <p:nvPr>
            <p:ph idx="1"/>
          </p:nvPr>
        </p:nvSpPr>
        <p:spPr>
          <a:xfrm>
            <a:off x="1343025" y="1701209"/>
            <a:ext cx="10406063" cy="4922874"/>
          </a:xfrm>
        </p:spPr>
        <p:txBody>
          <a:bodyPr/>
          <a:lstStyle/>
          <a:p>
            <a:r>
              <a:rPr lang="en-US" sz="2400" dirty="0"/>
              <a:t>Prove the need for a Child Restraint Debriefing form through literature search, expert consultation, and data collecting.</a:t>
            </a:r>
          </a:p>
          <a:p>
            <a:r>
              <a:rPr lang="en-US" sz="2400" dirty="0"/>
              <a:t>Develop a Child Restraint Debriefing form policy; MSN student with collaboration from a child psychologist.  </a:t>
            </a:r>
          </a:p>
          <a:p>
            <a:r>
              <a:rPr lang="en-US" sz="2400" dirty="0"/>
              <a:t>Pilot will have a higher completion % than pre-pilot data forms self-reported by patients 11 years old or younger.</a:t>
            </a:r>
          </a:p>
          <a:p>
            <a:r>
              <a:rPr lang="en-US" sz="2400" dirty="0"/>
              <a:t>Post pilot completion % correlate with a lower reoccurrence of restraints by pediatric patients.</a:t>
            </a:r>
          </a:p>
          <a:p>
            <a:endParaRPr lang="en-US" dirty="0"/>
          </a:p>
          <a:p>
            <a:pPr marL="3657600" lvl="8" indent="0">
              <a:buNone/>
            </a:pPr>
            <a:r>
              <a:rPr lang="en-US" dirty="0"/>
              <a:t>	</a:t>
            </a:r>
          </a:p>
          <a:p>
            <a:pPr marL="3657600" lvl="8" indent="0">
              <a:buNone/>
            </a:pPr>
            <a:r>
              <a:rPr lang="en-US" dirty="0"/>
              <a:t>                                                                                      </a:t>
            </a:r>
            <a:r>
              <a:rPr lang="en-US" dirty="0">
                <a:solidFill>
                  <a:schemeClr val="tx2"/>
                </a:solidFill>
              </a:rPr>
              <a:t>  </a:t>
            </a:r>
            <a:r>
              <a:rPr lang="en-US" sz="1200" dirty="0">
                <a:solidFill>
                  <a:schemeClr val="tx2"/>
                </a:solidFill>
              </a:rPr>
              <a:t>arteascuola.com</a:t>
            </a:r>
          </a:p>
          <a:p>
            <a:pPr marL="3657600" lvl="8" indent="0">
              <a:buNone/>
            </a:pPr>
            <a:endParaRPr lang="en-US" dirty="0"/>
          </a:p>
        </p:txBody>
      </p:sp>
      <p:pic>
        <p:nvPicPr>
          <p:cNvPr id="4" name="Picture 4" descr="PinMart's Mental Health Green Awareness Ribbon Enamel Lapel Pin | eBay">
            <a:extLst>
              <a:ext uri="{FF2B5EF4-FFF2-40B4-BE49-F238E27FC236}">
                <a16:creationId xmlns:a16="http://schemas.microsoft.com/office/drawing/2014/main" id="{EBE33EB6-BFC3-49DE-85F9-ED2F779E91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513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6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A9C56-8389-41FB-8BEB-757BC9A40B7A}"/>
              </a:ext>
            </a:extLst>
          </p:cNvPr>
          <p:cNvSpPr>
            <a:spLocks noGrp="1"/>
          </p:cNvSpPr>
          <p:nvPr>
            <p:ph type="title"/>
          </p:nvPr>
        </p:nvSpPr>
        <p:spPr/>
        <p:txBody>
          <a:bodyPr>
            <a:normAutofit fontScale="90000"/>
          </a:bodyPr>
          <a:lstStyle/>
          <a:p>
            <a:pPr algn="ctr"/>
            <a:r>
              <a:rPr lang="en-US" dirty="0"/>
              <a:t>Acknowledgements</a:t>
            </a:r>
            <a:br>
              <a:rPr lang="en-US" dirty="0"/>
            </a:br>
            <a:endParaRPr lang="en-US" dirty="0"/>
          </a:p>
        </p:txBody>
      </p:sp>
      <p:sp>
        <p:nvSpPr>
          <p:cNvPr id="3" name="Content Placeholder 2">
            <a:extLst>
              <a:ext uri="{FF2B5EF4-FFF2-40B4-BE49-F238E27FC236}">
                <a16:creationId xmlns:a16="http://schemas.microsoft.com/office/drawing/2014/main" id="{43D3EC06-DC19-49F6-918F-E69A8EC9EAE4}"/>
              </a:ext>
            </a:extLst>
          </p:cNvPr>
          <p:cNvSpPr>
            <a:spLocks noGrp="1"/>
          </p:cNvSpPr>
          <p:nvPr>
            <p:ph idx="1"/>
          </p:nvPr>
        </p:nvSpPr>
        <p:spPr/>
        <p:txBody>
          <a:bodyPr/>
          <a:lstStyle/>
          <a:p>
            <a:r>
              <a:rPr lang="en-US" dirty="0"/>
              <a:t>Massachusetts Department on Mental Health Inpatient/ IRTP Licensing Division</a:t>
            </a:r>
          </a:p>
          <a:p>
            <a:r>
              <a:rPr lang="en-US" dirty="0"/>
              <a:t>Dr Melanie Harkins, Psychologist </a:t>
            </a:r>
          </a:p>
          <a:p>
            <a:r>
              <a:rPr lang="en-US" dirty="0"/>
              <a:t>Maria Stacy, Program Director NSMC Pediatric psychiatry</a:t>
            </a:r>
          </a:p>
          <a:p>
            <a:r>
              <a:rPr lang="en-US" dirty="0"/>
              <a:t>North Shore Medical Center Epstein Center Pediatric Psychiatry Unit</a:t>
            </a:r>
          </a:p>
          <a:p>
            <a:r>
              <a:rPr lang="en-US" dirty="0"/>
              <a:t>Background artwork credit citations from the WWW are on bottom right of slides</a:t>
            </a:r>
          </a:p>
          <a:p>
            <a:endParaRPr lang="en-US"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r>
              <a:rPr lang="en-US" sz="1200" dirty="0"/>
              <a:t>                                                                                                                                                                                                                       gatewaygazette.ca</a:t>
            </a:r>
          </a:p>
          <a:p>
            <a:endParaRPr lang="en-US" dirty="0"/>
          </a:p>
        </p:txBody>
      </p:sp>
      <p:pic>
        <p:nvPicPr>
          <p:cNvPr id="4" name="Picture 4" descr="PinMart's Mental Health Green Awareness Ribbon Enamel Lapel Pin | eBay">
            <a:extLst>
              <a:ext uri="{FF2B5EF4-FFF2-40B4-BE49-F238E27FC236}">
                <a16:creationId xmlns:a16="http://schemas.microsoft.com/office/drawing/2014/main" id="{31039A10-45BA-450C-A425-1706B44957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926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6C6A9-0DC3-4814-874A-690C3E316FBD}"/>
              </a:ext>
            </a:extLst>
          </p:cNvPr>
          <p:cNvSpPr>
            <a:spLocks noGrp="1"/>
          </p:cNvSpPr>
          <p:nvPr>
            <p:ph type="title"/>
          </p:nvPr>
        </p:nvSpPr>
        <p:spPr/>
        <p:txBody>
          <a:bodyPr/>
          <a:lstStyle/>
          <a:p>
            <a:pPr algn="ctr"/>
            <a:r>
              <a:rPr lang="en-US" dirty="0"/>
              <a:t>Background and Significance</a:t>
            </a:r>
          </a:p>
        </p:txBody>
      </p:sp>
      <p:sp>
        <p:nvSpPr>
          <p:cNvPr id="3" name="Content Placeholder 2">
            <a:extLst>
              <a:ext uri="{FF2B5EF4-FFF2-40B4-BE49-F238E27FC236}">
                <a16:creationId xmlns:a16="http://schemas.microsoft.com/office/drawing/2014/main" id="{65F3DA41-3B7D-4038-AC13-AE4996CA4E95}"/>
              </a:ext>
            </a:extLst>
          </p:cNvPr>
          <p:cNvSpPr>
            <a:spLocks noGrp="1"/>
          </p:cNvSpPr>
          <p:nvPr>
            <p:ph idx="1"/>
          </p:nvPr>
        </p:nvSpPr>
        <p:spPr>
          <a:xfrm>
            <a:off x="1263512" y="1732583"/>
            <a:ext cx="10406063" cy="4997825"/>
          </a:xfrm>
        </p:spPr>
        <p:txBody>
          <a:bodyPr>
            <a:normAutofit/>
          </a:bodyPr>
          <a:lstStyle/>
          <a:p>
            <a:pPr marL="342900" indent="-342900">
              <a:lnSpc>
                <a:spcPct val="107000"/>
              </a:lnSpc>
              <a:spcBef>
                <a:spcPts val="0"/>
              </a:spcBef>
              <a:buSzPts val="1000"/>
              <a:buFont typeface="Symbol" panose="05050102010706020507" pitchFamily="18" charset="2"/>
              <a:buChar char=""/>
              <a:tabLst>
                <a:tab pos="457200" algn="l"/>
              </a:tabLst>
            </a:pPr>
            <a:r>
              <a:rPr lang="en-US" sz="2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rPr>
              <a:t>Two research articles were reviewed and </a:t>
            </a: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both identified the same results: (</a:t>
            </a:r>
            <a:r>
              <a:rPr lang="en-US" sz="2800" dirty="0" err="1">
                <a:solidFill>
                  <a:schemeClr val="tx2"/>
                </a:solidFill>
                <a:latin typeface="Helvetica" panose="020B0604020202020204" pitchFamily="34" charset="0"/>
                <a:ea typeface="Times New Roman" panose="02020603050405020304" pitchFamily="18" charset="0"/>
                <a:cs typeface="Times New Roman" panose="02020603050405020304" pitchFamily="18" charset="0"/>
              </a:rPr>
              <a:t>Magnowski</a:t>
            </a: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 2020; Vidal</a:t>
            </a:r>
            <a:r>
              <a:rPr lang="en-US" sz="2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rPr>
              <a:t>, 2020</a:t>
            </a: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a:t>
            </a:r>
          </a:p>
          <a:p>
            <a:pPr marL="342900" indent="-342900">
              <a:lnSpc>
                <a:spcPct val="107000"/>
              </a:lnSpc>
              <a:spcBef>
                <a:spcPts val="0"/>
              </a:spcBef>
              <a:buSzPts val="1000"/>
              <a:buFont typeface="Symbol" panose="05050102010706020507" pitchFamily="18" charset="2"/>
              <a:buChar char=""/>
              <a:tabLst>
                <a:tab pos="457200" algn="l"/>
              </a:tabLst>
            </a:pPr>
            <a:r>
              <a:rPr lang="en-US" sz="2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rPr>
              <a:t>Children 12 yea</a:t>
            </a: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rs old or younger </a:t>
            </a:r>
            <a:r>
              <a:rPr lang="en-US" sz="2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rPr>
              <a:t>have a higher risk of restraints on pediatric/ adolescent behavioral health units</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2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rPr>
              <a:t>Children living with </a:t>
            </a:r>
            <a:r>
              <a:rPr lang="en-US" sz="2800" b="1" dirty="0">
                <a:solidFill>
                  <a:srgbClr val="FF0000"/>
                </a:solidFill>
                <a:effectLst/>
                <a:latin typeface="Helvetica" panose="020B0604020202020204" pitchFamily="34" charset="0"/>
                <a:ea typeface="Times New Roman" panose="02020603050405020304" pitchFamily="18" charset="0"/>
                <a:cs typeface="Times New Roman" panose="02020603050405020304" pitchFamily="18" charset="0"/>
              </a:rPr>
              <a:t>Neurodevelopmental</a:t>
            </a:r>
            <a:r>
              <a:rPr lang="en-US" sz="2800" b="1" dirty="0">
                <a:solidFill>
                  <a:srgbClr val="FF0000"/>
                </a:solidFill>
                <a:latin typeface="Helvetica" panose="020B0604020202020204" pitchFamily="34" charset="0"/>
                <a:ea typeface="Times New Roman" panose="02020603050405020304" pitchFamily="18" charset="0"/>
                <a:cs typeface="Times New Roman" panose="02020603050405020304" pitchFamily="18" charset="0"/>
              </a:rPr>
              <a:t> Disorders </a:t>
            </a: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such as ADHD, learning disorders, developmental delayed and autism, along with Disruptive Mood Dysregulation Disorder </a:t>
            </a:r>
            <a:r>
              <a:rPr lang="en-US" sz="2800" b="1" dirty="0">
                <a:solidFill>
                  <a:srgbClr val="FF0000"/>
                </a:solidFill>
                <a:latin typeface="Helvetica" panose="020B0604020202020204" pitchFamily="34" charset="0"/>
                <a:ea typeface="Times New Roman" panose="02020603050405020304" pitchFamily="18" charset="0"/>
                <a:cs typeface="Times New Roman" panose="02020603050405020304" pitchFamily="18" charset="0"/>
              </a:rPr>
              <a:t>are high risk predictors of restraints</a:t>
            </a: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  </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2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Children in Massachusetts have a higher rate of restraints than any other age group (MA, DMH, 2004).</a:t>
            </a:r>
          </a:p>
          <a:p>
            <a:pPr marL="0" marR="0" lvl="0" indent="0">
              <a:lnSpc>
                <a:spcPct val="107000"/>
              </a:lnSpc>
              <a:spcBef>
                <a:spcPts val="0"/>
              </a:spcBef>
              <a:spcAft>
                <a:spcPts val="0"/>
              </a:spcAft>
              <a:buSzPts val="1000"/>
              <a:buNone/>
              <a:tabLst>
                <a:tab pos="457200" algn="l"/>
              </a:tabLst>
            </a:pPr>
            <a:r>
              <a:rPr lang="en-US" sz="12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                                                                                                                                                                                                                       pinterest.com</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endParaRPr lang="en-US" sz="2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endParaRPr>
          </a:p>
          <a:p>
            <a:endParaRPr lang="en-US" dirty="0"/>
          </a:p>
        </p:txBody>
      </p:sp>
      <p:pic>
        <p:nvPicPr>
          <p:cNvPr id="4" name="Picture 4" descr="PinMart's Mental Health Green Awareness Ribbon Enamel Lapel Pin | eBay">
            <a:extLst>
              <a:ext uri="{FF2B5EF4-FFF2-40B4-BE49-F238E27FC236}">
                <a16:creationId xmlns:a16="http://schemas.microsoft.com/office/drawing/2014/main" id="{E2F43405-45A7-4E01-986A-C84B51F4A1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836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DB9A4-A18E-4A45-AFE3-5AD62912D453}"/>
              </a:ext>
            </a:extLst>
          </p:cNvPr>
          <p:cNvSpPr>
            <a:spLocks noGrp="1"/>
          </p:cNvSpPr>
          <p:nvPr>
            <p:ph type="title"/>
          </p:nvPr>
        </p:nvSpPr>
        <p:spPr>
          <a:xfrm>
            <a:off x="1630017" y="624110"/>
            <a:ext cx="9874595" cy="1280890"/>
          </a:xfrm>
        </p:spPr>
        <p:txBody>
          <a:bodyPr>
            <a:normAutofit fontScale="90000"/>
          </a:bodyPr>
          <a:lstStyle/>
          <a:p>
            <a:pPr algn="ctr"/>
            <a:r>
              <a:rPr lang="en-US" dirty="0"/>
              <a:t>2004 MA Restraint Reduction Initiative </a:t>
            </a:r>
          </a:p>
        </p:txBody>
      </p:sp>
      <p:sp>
        <p:nvSpPr>
          <p:cNvPr id="3" name="Content Placeholder 2">
            <a:extLst>
              <a:ext uri="{FF2B5EF4-FFF2-40B4-BE49-F238E27FC236}">
                <a16:creationId xmlns:a16="http://schemas.microsoft.com/office/drawing/2014/main" id="{6E632E75-DFEF-492A-BF5F-BA2E8462E82F}"/>
              </a:ext>
            </a:extLst>
          </p:cNvPr>
          <p:cNvSpPr>
            <a:spLocks noGrp="1"/>
          </p:cNvSpPr>
          <p:nvPr>
            <p:ph idx="1"/>
          </p:nvPr>
        </p:nvSpPr>
        <p:spPr>
          <a:xfrm>
            <a:off x="1530626" y="2133600"/>
            <a:ext cx="9973986" cy="4575544"/>
          </a:xfrm>
        </p:spPr>
        <p:txBody>
          <a:bodyPr>
            <a:noAutofit/>
          </a:bodyPr>
          <a:lstStyle/>
          <a:p>
            <a:r>
              <a:rPr lang="en-US" sz="2200" dirty="0"/>
              <a:t>In 2004, MA released, </a:t>
            </a:r>
            <a:r>
              <a:rPr lang="en-US" sz="2200" i="1" dirty="0"/>
              <a:t>Child and Adolescent Inpatient Restraint Reduction: A State Initiative to Promote Strength-Based Care</a:t>
            </a:r>
          </a:p>
          <a:p>
            <a:r>
              <a:rPr lang="en-US" sz="2200" dirty="0"/>
              <a:t>One of the many authors is the current HHS Secretary, Marylou </a:t>
            </a:r>
            <a:r>
              <a:rPr lang="en-US" sz="2200" dirty="0" err="1"/>
              <a:t>Sudders</a:t>
            </a:r>
            <a:r>
              <a:rPr lang="en-US" sz="2200" dirty="0"/>
              <a:t>.</a:t>
            </a:r>
          </a:p>
          <a:p>
            <a:r>
              <a:rPr lang="en-US" sz="2200" dirty="0"/>
              <a:t>The reasoning for this initiative was due to the </a:t>
            </a:r>
            <a:r>
              <a:rPr lang="en-US" sz="2200" dirty="0">
                <a:solidFill>
                  <a:srgbClr val="FF0000"/>
                </a:solidFill>
              </a:rPr>
              <a:t>increasingly high rates of restraints on child and adolescent </a:t>
            </a:r>
            <a:r>
              <a:rPr lang="en-US" sz="2200" dirty="0"/>
              <a:t>units compared to adults.  </a:t>
            </a:r>
          </a:p>
          <a:p>
            <a:r>
              <a:rPr lang="en-US" sz="2200" dirty="0"/>
              <a:t>In the article, there is mention of improving Tertiary Prevention, including patient debriefing comment forms.</a:t>
            </a:r>
          </a:p>
          <a:p>
            <a:r>
              <a:rPr lang="en-US" sz="2200" dirty="0"/>
              <a:t>There was no mention on how they were going to address Tertiary Prevention through the debriefing forms.  </a:t>
            </a:r>
            <a:endParaRPr lang="en-US" sz="1200" dirty="0"/>
          </a:p>
          <a:p>
            <a:pPr marL="0" indent="0">
              <a:buNone/>
            </a:pPr>
            <a:r>
              <a:rPr lang="en-US" sz="1200" dirty="0"/>
              <a:t>                                                                                                                                                                                                      expressivehearts.com    </a:t>
            </a:r>
            <a:endParaRPr lang="en-US" sz="2200" dirty="0"/>
          </a:p>
        </p:txBody>
      </p:sp>
      <p:pic>
        <p:nvPicPr>
          <p:cNvPr id="4" name="Picture 4" descr="PinMart's Mental Health Green Awareness Ribbon Enamel Lapel Pin | eBay">
            <a:extLst>
              <a:ext uri="{FF2B5EF4-FFF2-40B4-BE49-F238E27FC236}">
                <a16:creationId xmlns:a16="http://schemas.microsoft.com/office/drawing/2014/main" id="{22726359-95C7-4F2B-A63F-F92F2FDAC9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019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7EEF5-5C78-46D3-916A-4645C20F0FA0}"/>
              </a:ext>
            </a:extLst>
          </p:cNvPr>
          <p:cNvSpPr>
            <a:spLocks noGrp="1"/>
          </p:cNvSpPr>
          <p:nvPr>
            <p:ph type="title"/>
          </p:nvPr>
        </p:nvSpPr>
        <p:spPr>
          <a:xfrm>
            <a:off x="838200" y="171451"/>
            <a:ext cx="10515600" cy="1047749"/>
          </a:xfrm>
        </p:spPr>
        <p:txBody>
          <a:bodyPr/>
          <a:lstStyle/>
          <a:p>
            <a:pPr algn="ctr"/>
            <a:r>
              <a:rPr lang="en-US" dirty="0">
                <a:solidFill>
                  <a:srgbClr val="FF0000"/>
                </a:solidFill>
              </a:rPr>
              <a:t>Laws and Regulations</a:t>
            </a:r>
          </a:p>
        </p:txBody>
      </p:sp>
      <p:sp>
        <p:nvSpPr>
          <p:cNvPr id="3" name="Content Placeholder 2">
            <a:extLst>
              <a:ext uri="{FF2B5EF4-FFF2-40B4-BE49-F238E27FC236}">
                <a16:creationId xmlns:a16="http://schemas.microsoft.com/office/drawing/2014/main" id="{92BA3FBD-0690-4559-AEEC-94459ABDD737}"/>
              </a:ext>
            </a:extLst>
          </p:cNvPr>
          <p:cNvSpPr>
            <a:spLocks noGrp="1"/>
          </p:cNvSpPr>
          <p:nvPr>
            <p:ph idx="1"/>
          </p:nvPr>
        </p:nvSpPr>
        <p:spPr>
          <a:xfrm>
            <a:off x="1070516" y="1219200"/>
            <a:ext cx="10359483" cy="5362353"/>
          </a:xfrm>
        </p:spPr>
        <p:txBody>
          <a:bodyPr>
            <a:normAutofit lnSpcReduction="10000"/>
          </a:bodyPr>
          <a:lstStyle/>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Massachusetts Department of Mental Health: 104 CMR 27.12 section 5 states that restraints are </a:t>
            </a:r>
            <a:r>
              <a:rPr lang="en-US" sz="1800" b="1" dirty="0">
                <a:solidFill>
                  <a:srgbClr val="FF0000"/>
                </a:solidFill>
                <a:latin typeface="Helvetica" panose="020B0604020202020204" pitchFamily="34" charset="0"/>
                <a:ea typeface="Times New Roman" panose="02020603050405020304" pitchFamily="18" charset="0"/>
                <a:cs typeface="Times New Roman" panose="02020603050405020304" pitchFamily="18" charset="0"/>
              </a:rPr>
              <a:t>traumatic events </a:t>
            </a: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for both staff and patients.  Debriefing is critical in </a:t>
            </a:r>
            <a:r>
              <a:rPr lang="en-US" sz="1800" b="1"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treatment planning </a:t>
            </a: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and </a:t>
            </a:r>
            <a:r>
              <a:rPr lang="en-US" sz="1800" b="1" dirty="0">
                <a:solidFill>
                  <a:srgbClr val="FF0000"/>
                </a:solidFill>
                <a:latin typeface="Helvetica" panose="020B0604020202020204" pitchFamily="34" charset="0"/>
                <a:ea typeface="Times New Roman" panose="02020603050405020304" pitchFamily="18" charset="0"/>
                <a:cs typeface="Times New Roman" panose="02020603050405020304" pitchFamily="18" charset="0"/>
              </a:rPr>
              <a:t>restraint prevention</a:t>
            </a: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 along with </a:t>
            </a:r>
            <a:r>
              <a:rPr lang="en-US" sz="1800" b="1"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addressing the emotional needs </a:t>
            </a: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of the patients </a:t>
            </a:r>
            <a:r>
              <a:rPr lang="en-US" sz="1800" dirty="0">
                <a:solidFill>
                  <a:srgbClr val="2D3B45"/>
                </a:solidFill>
                <a:latin typeface="Helvetica" panose="020B0604020202020204" pitchFamily="34" charset="0"/>
                <a:ea typeface="Times New Roman" panose="02020603050405020304" pitchFamily="18" charset="0"/>
                <a:cs typeface="Times New Roman" panose="02020603050405020304" pitchFamily="18" charset="0"/>
              </a:rPr>
              <a:t>and staff. </a:t>
            </a:r>
          </a:p>
          <a:p>
            <a:pPr marL="0" marR="0" lvl="0" indent="0">
              <a:lnSpc>
                <a:spcPct val="107000"/>
              </a:lnSpc>
              <a:spcBef>
                <a:spcPts val="0"/>
              </a:spcBef>
              <a:spcAft>
                <a:spcPts val="0"/>
              </a:spcAft>
              <a:buSzPts val="1000"/>
              <a:buNone/>
              <a:tabLst>
                <a:tab pos="457200" algn="l"/>
              </a:tabLst>
            </a:pPr>
            <a:endParaRPr lang="en-US" sz="1800" dirty="0">
              <a:solidFill>
                <a:srgbClr val="2D3B45"/>
              </a:solidFill>
              <a:latin typeface="Helvetica" panose="020B060402020202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rPr>
              <a:t>27.12 (5b): </a:t>
            </a: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Patient Debriefing is to be done as soon as possible and addresses the following: </a:t>
            </a:r>
            <a:endParaRPr lang="en-US" sz="1800" dirty="0">
              <a:solidFill>
                <a:schemeClr val="tx2"/>
              </a:solidFill>
              <a:effectLst/>
              <a:latin typeface="Helvetica" panose="020B0604020202020204" pitchFamily="34" charset="0"/>
              <a:ea typeface="Times New Roman" panose="02020603050405020304" pitchFamily="18" charset="0"/>
              <a:cs typeface="Times New Roman" panose="02020603050405020304" pitchFamily="18" charset="0"/>
            </a:endParaRPr>
          </a:p>
          <a:p>
            <a:pPr marL="800100" lvl="1"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effectLst/>
                <a:latin typeface="Helvetica" panose="020B0604020202020204" pitchFamily="34" charset="0"/>
                <a:ea typeface="Times New Roman" panose="02020603050405020304" pitchFamily="18" charset="0"/>
                <a:cs typeface="Helvetica" panose="020B0604020202020204" pitchFamily="34" charset="0"/>
              </a:rPr>
              <a:t>“review of the c</a:t>
            </a:r>
            <a:r>
              <a:rPr lang="en-US" sz="18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ircumstance leading to the episode”</a:t>
            </a:r>
          </a:p>
          <a:p>
            <a:pPr marL="800100" lvl="1"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cs typeface="Helvetica" panose="020B0604020202020204" pitchFamily="34" charset="0"/>
              </a:rPr>
              <a:t>“consideration of staff or patient actions that could have helped to prevent or that may have contributed to the episode, including the adequacy of the patient’s Individualized Crisis Prevention Plan”</a:t>
            </a:r>
          </a:p>
          <a:p>
            <a:pPr marL="800100" lvl="1"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cs typeface="Helvetica" panose="020B0604020202020204" pitchFamily="34" charset="0"/>
              </a:rPr>
              <a:t>“a discussion of the type of restraint or seclusion used, and any physical or psychological effects the patient may be experiencing from the restraint or seclusion”</a:t>
            </a:r>
          </a:p>
          <a:p>
            <a:pPr marL="800100" lvl="1" indent="-342900">
              <a:lnSpc>
                <a:spcPct val="107000"/>
              </a:lnSpc>
              <a:spcBef>
                <a:spcPts val="0"/>
              </a:spcBef>
              <a:buSzPts val="1000"/>
              <a:buFont typeface="Symbol" panose="05050102010706020507" pitchFamily="18" charset="2"/>
              <a:buChar char=""/>
              <a:tabLst>
                <a:tab pos="457200" algn="l"/>
              </a:tabLst>
            </a:pPr>
            <a:endParaRPr lang="en-US" sz="1800" dirty="0">
              <a:latin typeface="Helvetica" panose="020B0604020202020204" pitchFamily="34" charset="0"/>
              <a:cs typeface="Helvetica" panose="020B0604020202020204" pitchFamily="34" charset="0"/>
            </a:endParaRPr>
          </a:p>
          <a:p>
            <a:pPr marL="342900"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If possible, the </a:t>
            </a:r>
            <a:r>
              <a:rPr lang="en-US" sz="1800" b="1"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staff involved in the restraint should not participate </a:t>
            </a:r>
            <a:r>
              <a:rPr lang="en-US" sz="18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in the debriefing</a:t>
            </a:r>
          </a:p>
          <a:p>
            <a:pPr marL="342900"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Staff shall provide </a:t>
            </a:r>
            <a:r>
              <a:rPr lang="en-US" sz="1800" b="1" dirty="0">
                <a:solidFill>
                  <a:srgbClr val="FF0000"/>
                </a:solidFill>
                <a:latin typeface="Helvetica" panose="020B0604020202020204" pitchFamily="34" charset="0"/>
                <a:ea typeface="Times New Roman" panose="02020603050405020304" pitchFamily="18" charset="0"/>
                <a:cs typeface="Helvetica" panose="020B0604020202020204" pitchFamily="34" charset="0"/>
              </a:rPr>
              <a:t>“any necessary assistance in completing the patient debriefing”</a:t>
            </a:r>
          </a:p>
          <a:p>
            <a:pPr marL="342900"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The patient has the </a:t>
            </a:r>
            <a:r>
              <a:rPr lang="en-US" sz="1800" b="1"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right to refuse </a:t>
            </a:r>
            <a:r>
              <a:rPr lang="en-US" sz="18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to participate in the debriefing, in which the staff person documents on the debriefing form.  </a:t>
            </a:r>
          </a:p>
          <a:p>
            <a:pPr marL="342900" indent="-342900">
              <a:lnSpc>
                <a:spcPct val="107000"/>
              </a:lnSpc>
              <a:spcBef>
                <a:spcPts val="0"/>
              </a:spcBef>
              <a:buSzPts val="1000"/>
              <a:buFont typeface="Symbol" panose="05050102010706020507" pitchFamily="18" charset="2"/>
              <a:buChar char=""/>
              <a:tabLst>
                <a:tab pos="457200" algn="l"/>
              </a:tabLst>
            </a:pP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Restraint debriefing forms have not been updated in </a:t>
            </a:r>
            <a:r>
              <a:rPr lang="en-US" sz="1800" b="1" dirty="0">
                <a:solidFill>
                  <a:srgbClr val="FF0000"/>
                </a:solidFill>
                <a:latin typeface="Helvetica" panose="020B0604020202020204" pitchFamily="34" charset="0"/>
                <a:ea typeface="Times New Roman" panose="02020603050405020304" pitchFamily="18" charset="0"/>
                <a:cs typeface="Times New Roman" panose="02020603050405020304" pitchFamily="18" charset="0"/>
              </a:rPr>
              <a:t>2006</a:t>
            </a:r>
            <a:r>
              <a:rPr lang="en-US" sz="1800" dirty="0">
                <a:solidFill>
                  <a:srgbClr val="2D3B45"/>
                </a:solidFill>
                <a:latin typeface="Helvetica" panose="020B0604020202020204" pitchFamily="34" charset="0"/>
                <a:ea typeface="Times New Roman" panose="02020603050405020304" pitchFamily="18" charset="0"/>
                <a:cs typeface="Times New Roman" panose="02020603050405020304" pitchFamily="18" charset="0"/>
              </a:rPr>
              <a:t> </a:t>
            </a:r>
            <a:r>
              <a:rPr lang="en-US" sz="1800" dirty="0">
                <a:solidFill>
                  <a:schemeClr val="tx2"/>
                </a:solidFill>
                <a:latin typeface="Helvetica" panose="020B0604020202020204" pitchFamily="34" charset="0"/>
                <a:ea typeface="Times New Roman" panose="02020603050405020304" pitchFamily="18" charset="0"/>
                <a:cs typeface="Times New Roman" panose="02020603050405020304" pitchFamily="18" charset="0"/>
              </a:rPr>
              <a:t>and</a:t>
            </a:r>
            <a:r>
              <a:rPr lang="en-US" sz="1800" dirty="0">
                <a:solidFill>
                  <a:srgbClr val="2D3B45"/>
                </a:solidFill>
                <a:latin typeface="Helvetica" panose="020B0604020202020204" pitchFamily="34" charset="0"/>
                <a:ea typeface="Times New Roman" panose="02020603050405020304" pitchFamily="18" charset="0"/>
                <a:cs typeface="Times New Roman" panose="02020603050405020304" pitchFamily="18" charset="0"/>
              </a:rPr>
              <a:t> </a:t>
            </a:r>
            <a:r>
              <a:rPr lang="en-US" sz="1800" b="1" dirty="0">
                <a:solidFill>
                  <a:srgbClr val="FF0000"/>
                </a:solidFill>
                <a:latin typeface="Helvetica" panose="020B0604020202020204" pitchFamily="34" charset="0"/>
                <a:ea typeface="Times New Roman" panose="02020603050405020304" pitchFamily="18" charset="0"/>
                <a:cs typeface="Times New Roman" panose="02020603050405020304" pitchFamily="18" charset="0"/>
              </a:rPr>
              <a:t>the only form available was made for adults</a:t>
            </a:r>
            <a:r>
              <a:rPr lang="en-US" sz="18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a:t>
            </a:r>
          </a:p>
          <a:p>
            <a:pPr marL="342900" indent="-342900">
              <a:lnSpc>
                <a:spcPct val="107000"/>
              </a:lnSpc>
              <a:spcBef>
                <a:spcPts val="0"/>
              </a:spcBef>
              <a:buSzPts val="1000"/>
              <a:buFont typeface="Symbol" panose="05050102010706020507" pitchFamily="18" charset="2"/>
              <a:buChar char=""/>
              <a:tabLst>
                <a:tab pos="457200" algn="l"/>
              </a:tabLst>
            </a:pPr>
            <a:endParaRPr lang="en-US" sz="1200" b="1" dirty="0">
              <a:solidFill>
                <a:schemeClr val="tx2"/>
              </a:solidFill>
              <a:latin typeface="Helvetica" panose="020B0604020202020204" pitchFamily="34" charset="0"/>
              <a:ea typeface="Times New Roman" panose="02020603050405020304" pitchFamily="18" charset="0"/>
              <a:cs typeface="Helvetica" panose="020B0604020202020204" pitchFamily="34" charset="0"/>
            </a:endParaRPr>
          </a:p>
          <a:p>
            <a:pPr marL="0" indent="0">
              <a:lnSpc>
                <a:spcPct val="107000"/>
              </a:lnSpc>
              <a:spcBef>
                <a:spcPts val="0"/>
              </a:spcBef>
              <a:buSzPts val="1000"/>
              <a:buNone/>
              <a:tabLst>
                <a:tab pos="457200" algn="l"/>
              </a:tabLst>
            </a:pPr>
            <a:r>
              <a:rPr lang="en-US" sz="1200" dirty="0">
                <a:solidFill>
                  <a:schemeClr val="tx2"/>
                </a:solidFill>
                <a:latin typeface="Helvetica" panose="020B0604020202020204" pitchFamily="34" charset="0"/>
                <a:ea typeface="Times New Roman" panose="02020603050405020304" pitchFamily="18" charset="0"/>
                <a:cs typeface="Helvetica" panose="020B0604020202020204" pitchFamily="34" charset="0"/>
              </a:rPr>
              <a:t>                                                                                                                                                                                                           arteascuola.com</a:t>
            </a:r>
          </a:p>
          <a:p>
            <a:pPr marL="342900" indent="-342900">
              <a:lnSpc>
                <a:spcPct val="107000"/>
              </a:lnSpc>
              <a:spcBef>
                <a:spcPts val="0"/>
              </a:spcBef>
              <a:buSzPts val="1000"/>
              <a:buFont typeface="Symbol" panose="05050102010706020507" pitchFamily="18" charset="2"/>
              <a:buChar char=""/>
              <a:tabLst>
                <a:tab pos="457200" algn="l"/>
              </a:tabLst>
            </a:pPr>
            <a:endParaRPr lang="en-US" sz="1800" dirty="0">
              <a:solidFill>
                <a:srgbClr val="2D3B45"/>
              </a:solidFill>
              <a:effectLst/>
              <a:latin typeface="Helvetica" panose="020B0604020202020204" pitchFamily="34" charset="0"/>
              <a:ea typeface="Times New Roman" panose="02020603050405020304" pitchFamily="18" charset="0"/>
              <a:cs typeface="Helvetica" panose="020B0604020202020204" pitchFamily="34" charset="0"/>
            </a:endParaRPr>
          </a:p>
        </p:txBody>
      </p:sp>
      <p:pic>
        <p:nvPicPr>
          <p:cNvPr id="1028" name="Picture 4" descr="PinMart's Mental Health Green Awareness Ribbon Enamel Lapel Pin | eBay">
            <a:extLst>
              <a:ext uri="{FF2B5EF4-FFF2-40B4-BE49-F238E27FC236}">
                <a16:creationId xmlns:a16="http://schemas.microsoft.com/office/drawing/2014/main" id="{E3D3D6E9-CA19-48E6-8CB5-B438E23634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319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t="-25000" b="-25000"/>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78CB897-3A88-45BD-835F-F614F1DD91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3794" y="191115"/>
            <a:ext cx="5153025" cy="6475770"/>
          </a:xfrm>
          <a:prstGeom prst="rect">
            <a:avLst/>
          </a:prstGeom>
        </p:spPr>
      </p:pic>
      <p:pic>
        <p:nvPicPr>
          <p:cNvPr id="3" name="Picture 4" descr="PinMart's Mental Health Green Awareness Ribbon Enamel Lapel Pin | eBay">
            <a:extLst>
              <a:ext uri="{FF2B5EF4-FFF2-40B4-BE49-F238E27FC236}">
                <a16:creationId xmlns:a16="http://schemas.microsoft.com/office/drawing/2014/main" id="{6AE9A16C-2152-4C14-A4DA-4A32AADB96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82A57E4-032C-4FF7-AF80-09DB00B2E8A9}"/>
              </a:ext>
            </a:extLst>
          </p:cNvPr>
          <p:cNvSpPr txBox="1"/>
          <p:nvPr/>
        </p:nvSpPr>
        <p:spPr>
          <a:xfrm>
            <a:off x="9909544" y="6297554"/>
            <a:ext cx="1927150" cy="276999"/>
          </a:xfrm>
          <a:prstGeom prst="rect">
            <a:avLst/>
          </a:prstGeom>
          <a:noFill/>
        </p:spPr>
        <p:txBody>
          <a:bodyPr wrap="square">
            <a:spAutoFit/>
          </a:bodyPr>
          <a:lstStyle/>
          <a:p>
            <a:r>
              <a:rPr lang="en-US" sz="1200" dirty="0"/>
              <a:t>expressivehearts.com</a:t>
            </a:r>
          </a:p>
        </p:txBody>
      </p:sp>
    </p:spTree>
    <p:extLst>
      <p:ext uri="{BB962C8B-B14F-4D97-AF65-F5344CB8AC3E}">
        <p14:creationId xmlns:p14="http://schemas.microsoft.com/office/powerpoint/2010/main" val="165675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t="-3000" b="-3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555F4-5DDE-4B5B-A2EA-A33CC30B625B}"/>
              </a:ext>
            </a:extLst>
          </p:cNvPr>
          <p:cNvSpPr>
            <a:spLocks noGrp="1"/>
          </p:cNvSpPr>
          <p:nvPr>
            <p:ph type="title"/>
          </p:nvPr>
        </p:nvSpPr>
        <p:spPr>
          <a:xfrm>
            <a:off x="1343025" y="720122"/>
            <a:ext cx="10406063" cy="998156"/>
          </a:xfrm>
        </p:spPr>
        <p:txBody>
          <a:bodyPr/>
          <a:lstStyle/>
          <a:p>
            <a:pPr algn="ctr"/>
            <a:r>
              <a:rPr lang="en-US" dirty="0"/>
              <a:t>Stakeholders</a:t>
            </a:r>
          </a:p>
        </p:txBody>
      </p:sp>
      <p:sp>
        <p:nvSpPr>
          <p:cNvPr id="3" name="Content Placeholder 2">
            <a:extLst>
              <a:ext uri="{FF2B5EF4-FFF2-40B4-BE49-F238E27FC236}">
                <a16:creationId xmlns:a16="http://schemas.microsoft.com/office/drawing/2014/main" id="{65B5C6A2-F14D-488D-9641-022A2D3F7D9C}"/>
              </a:ext>
            </a:extLst>
          </p:cNvPr>
          <p:cNvSpPr>
            <a:spLocks noGrp="1"/>
          </p:cNvSpPr>
          <p:nvPr>
            <p:ph idx="1"/>
          </p:nvPr>
        </p:nvSpPr>
        <p:spPr>
          <a:xfrm>
            <a:off x="1343025" y="2060574"/>
            <a:ext cx="10406063" cy="4797425"/>
          </a:xfrm>
        </p:spPr>
        <p:txBody>
          <a:bodyPr>
            <a:normAutofit fontScale="85000" lnSpcReduction="20000"/>
          </a:bodyPr>
          <a:lstStyle/>
          <a:p>
            <a:r>
              <a:rPr lang="en-US" sz="3200" b="1" dirty="0"/>
              <a:t>The patients on the child/ adolescent psychiatric unit</a:t>
            </a:r>
          </a:p>
          <a:p>
            <a:pPr lvl="1"/>
            <a:r>
              <a:rPr lang="en-US" sz="3200" b="1" dirty="0"/>
              <a:t>Ages 5-11 who have been restrained and will utilize the revised </a:t>
            </a:r>
            <a:r>
              <a:rPr lang="en-US" sz="3200" b="1" dirty="0">
                <a:solidFill>
                  <a:srgbClr val="FF0000"/>
                </a:solidFill>
              </a:rPr>
              <a:t>“kid-friendly”</a:t>
            </a:r>
            <a:r>
              <a:rPr lang="en-US" sz="3200" b="1" dirty="0"/>
              <a:t> tool</a:t>
            </a:r>
          </a:p>
          <a:p>
            <a:r>
              <a:rPr lang="en-US" sz="3200" dirty="0"/>
              <a:t>Interdisciplinary staff on the unit</a:t>
            </a:r>
          </a:p>
          <a:p>
            <a:r>
              <a:rPr lang="en-US" sz="3200" dirty="0"/>
              <a:t>Commonwealth of Massachusetts Department of Mental Health</a:t>
            </a:r>
          </a:p>
          <a:p>
            <a:r>
              <a:rPr lang="en-US" sz="3200" dirty="0"/>
              <a:t>The parents or guardians of the restrained children:</a:t>
            </a:r>
          </a:p>
          <a:p>
            <a:pPr lvl="1"/>
            <a:r>
              <a:rPr lang="en-US" sz="2800" dirty="0"/>
              <a:t>Receive a debriefing phone call ASAP</a:t>
            </a:r>
          </a:p>
          <a:p>
            <a:pPr lvl="1"/>
            <a:r>
              <a:rPr lang="en-US" sz="2800" dirty="0"/>
              <a:t>Post discharge: The goal is to decrease restraint-related behaviors</a:t>
            </a:r>
          </a:p>
          <a:p>
            <a:pPr marL="360000" lvl="1" indent="0">
              <a:buNone/>
            </a:pPr>
            <a:r>
              <a:rPr lang="en-US" sz="2800" dirty="0"/>
              <a:t>                                                                                                        </a:t>
            </a:r>
            <a:r>
              <a:rPr lang="en-US" sz="1400" dirty="0"/>
              <a:t>theguardian.com</a:t>
            </a:r>
          </a:p>
          <a:p>
            <a:pPr lvl="1"/>
            <a:endParaRPr lang="en-US" sz="2800" dirty="0"/>
          </a:p>
        </p:txBody>
      </p:sp>
      <p:pic>
        <p:nvPicPr>
          <p:cNvPr id="4" name="Picture 4" descr="PinMart's Mental Health Green Awareness Ribbon Enamel Lapel Pin | eBay">
            <a:extLst>
              <a:ext uri="{FF2B5EF4-FFF2-40B4-BE49-F238E27FC236}">
                <a16:creationId xmlns:a16="http://schemas.microsoft.com/office/drawing/2014/main" id="{D2003469-6791-4A6A-B394-EF8C713D97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74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9EFC1-CDEA-42AD-9A3C-7382B3784283}"/>
              </a:ext>
            </a:extLst>
          </p:cNvPr>
          <p:cNvSpPr>
            <a:spLocks noGrp="1"/>
          </p:cNvSpPr>
          <p:nvPr>
            <p:ph type="title"/>
          </p:nvPr>
        </p:nvSpPr>
        <p:spPr>
          <a:xfrm>
            <a:off x="899579" y="418618"/>
            <a:ext cx="10515600" cy="925550"/>
          </a:xfrm>
        </p:spPr>
        <p:txBody>
          <a:bodyPr/>
          <a:lstStyle/>
          <a:p>
            <a:pPr algn="ctr"/>
            <a:r>
              <a:rPr lang="en-US" dirty="0"/>
              <a:t>Methods: MSN Student-Led</a:t>
            </a:r>
          </a:p>
        </p:txBody>
      </p:sp>
      <p:sp>
        <p:nvSpPr>
          <p:cNvPr id="3" name="Content Placeholder 2">
            <a:extLst>
              <a:ext uri="{FF2B5EF4-FFF2-40B4-BE49-F238E27FC236}">
                <a16:creationId xmlns:a16="http://schemas.microsoft.com/office/drawing/2014/main" id="{F14A4B86-4131-4702-8CDC-F1E9AAF70ED5}"/>
              </a:ext>
            </a:extLst>
          </p:cNvPr>
          <p:cNvSpPr>
            <a:spLocks noGrp="1"/>
          </p:cNvSpPr>
          <p:nvPr>
            <p:ph idx="1"/>
          </p:nvPr>
        </p:nvSpPr>
        <p:spPr>
          <a:xfrm>
            <a:off x="1006866" y="1344168"/>
            <a:ext cx="10515600" cy="5056632"/>
          </a:xfrm>
        </p:spPr>
        <p:txBody>
          <a:bodyPr>
            <a:normAutofit fontScale="47500" lnSpcReduction="20000"/>
          </a:bodyPr>
          <a:lstStyle/>
          <a:p>
            <a:r>
              <a:rPr lang="en-US" sz="4200" dirty="0"/>
              <a:t>Performed a 2020 chart audit of a 30 bed mixed child/ adolescent psychiatric unit in relation to restraint use by age group and completion of patient debriefing forms by children 11 and under.</a:t>
            </a:r>
          </a:p>
          <a:p>
            <a:endParaRPr lang="en-US" sz="4200" dirty="0"/>
          </a:p>
          <a:p>
            <a:r>
              <a:rPr lang="en-US" sz="4200" dirty="0"/>
              <a:t>Developed a Child Restraint Debriefing form </a:t>
            </a:r>
            <a:r>
              <a:rPr lang="en-US" sz="4200" b="1" dirty="0">
                <a:solidFill>
                  <a:srgbClr val="FF0000"/>
                </a:solidFill>
              </a:rPr>
              <a:t>(“kid-friendly”)</a:t>
            </a:r>
          </a:p>
          <a:p>
            <a:endParaRPr lang="en-US" sz="4200" dirty="0"/>
          </a:p>
          <a:p>
            <a:r>
              <a:rPr lang="en-US" sz="4200" dirty="0"/>
              <a:t>Provide training (2021) to staff on how to properly utilize the form.</a:t>
            </a:r>
          </a:p>
          <a:p>
            <a:pPr marL="0" indent="0">
              <a:buNone/>
            </a:pPr>
            <a:endParaRPr lang="en-US" sz="4200" dirty="0"/>
          </a:p>
          <a:p>
            <a:r>
              <a:rPr lang="en-US" sz="4200" dirty="0"/>
              <a:t>Pilot the Child Debriefing Form on the unit (N = 25) for post data.  </a:t>
            </a:r>
          </a:p>
          <a:p>
            <a:pPr marL="0" indent="0">
              <a:buNone/>
            </a:pPr>
            <a:endParaRPr lang="en-US" sz="4200" dirty="0"/>
          </a:p>
          <a:p>
            <a:pPr lvl="1"/>
            <a:r>
              <a:rPr lang="en-US" sz="4200" dirty="0"/>
              <a:t>Modify form if any issues arise (n = 5).  </a:t>
            </a:r>
          </a:p>
          <a:p>
            <a:pPr marL="360000" lvl="1" indent="0">
              <a:buNone/>
            </a:pPr>
            <a:r>
              <a:rPr lang="en-US" sz="1200" dirty="0"/>
              <a:t>                  </a:t>
            </a:r>
          </a:p>
          <a:p>
            <a:pPr marL="360000" lvl="1" indent="0">
              <a:buNone/>
            </a:pPr>
            <a:endParaRPr lang="en-US" sz="1200" dirty="0"/>
          </a:p>
          <a:p>
            <a:pPr marL="360000" lvl="1" indent="0">
              <a:buNone/>
            </a:pPr>
            <a:r>
              <a:rPr lang="en-US" sz="2500" dirty="0"/>
              <a:t>                                                                                                                                                                                                 healthindetentrescentres.cm</a:t>
            </a:r>
          </a:p>
        </p:txBody>
      </p:sp>
      <p:pic>
        <p:nvPicPr>
          <p:cNvPr id="4" name="Picture 4" descr="PinMart's Mental Health Green Awareness Ribbon Enamel Lapel Pin | eBay">
            <a:extLst>
              <a:ext uri="{FF2B5EF4-FFF2-40B4-BE49-F238E27FC236}">
                <a16:creationId xmlns:a16="http://schemas.microsoft.com/office/drawing/2014/main" id="{2C4B7ED2-3412-4BB1-B544-4503F7A097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979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2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BB522-8B29-4FB6-B787-EE2898D89F80}"/>
              </a:ext>
            </a:extLst>
          </p:cNvPr>
          <p:cNvSpPr>
            <a:spLocks noGrp="1"/>
          </p:cNvSpPr>
          <p:nvPr>
            <p:ph type="title"/>
          </p:nvPr>
        </p:nvSpPr>
        <p:spPr>
          <a:xfrm>
            <a:off x="1343025" y="328838"/>
            <a:ext cx="10406063" cy="6459587"/>
          </a:xfrm>
        </p:spPr>
        <p:txBody>
          <a:bodyPr>
            <a:normAutofit fontScale="90000"/>
          </a:bodyPr>
          <a:lstStyle/>
          <a:p>
            <a:r>
              <a:rPr lang="en-US" sz="4400" dirty="0"/>
              <a:t>Chart Audit of Restraints in 2020 </a:t>
            </a:r>
            <a:r>
              <a:rPr lang="en-US" sz="2800" dirty="0"/>
              <a:t>(n = 53)</a:t>
            </a: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r>
              <a:rPr lang="en-US" sz="2800" dirty="0"/>
              <a:t>												                                                                                     </a:t>
            </a:r>
            <a:br>
              <a:rPr lang="en-US" sz="2800" dirty="0"/>
            </a:br>
            <a:r>
              <a:rPr lang="en-US" sz="2800" dirty="0"/>
              <a:t>                                                                                                               </a:t>
            </a:r>
            <a:r>
              <a:rPr lang="en-US" sz="1000" dirty="0"/>
              <a:t>arteascuola.com</a:t>
            </a:r>
            <a:endParaRPr lang="en-US" sz="2800" dirty="0"/>
          </a:p>
        </p:txBody>
      </p:sp>
      <p:graphicFrame>
        <p:nvGraphicFramePr>
          <p:cNvPr id="8" name="Table 8">
            <a:extLst>
              <a:ext uri="{FF2B5EF4-FFF2-40B4-BE49-F238E27FC236}">
                <a16:creationId xmlns:a16="http://schemas.microsoft.com/office/drawing/2014/main" id="{E7CDE381-328C-44C5-84CF-84E78E65788D}"/>
              </a:ext>
            </a:extLst>
          </p:cNvPr>
          <p:cNvGraphicFramePr>
            <a:graphicFrameLocks noGrp="1"/>
          </p:cNvGraphicFramePr>
          <p:nvPr>
            <p:ph idx="1"/>
            <p:extLst>
              <p:ext uri="{D42A27DB-BD31-4B8C-83A1-F6EECF244321}">
                <p14:modId xmlns:p14="http://schemas.microsoft.com/office/powerpoint/2010/main" val="2886929706"/>
              </p:ext>
            </p:extLst>
          </p:nvPr>
        </p:nvGraphicFramePr>
        <p:xfrm>
          <a:off x="828040" y="1845945"/>
          <a:ext cx="10515597" cy="3235967"/>
        </p:xfrm>
        <a:graphic>
          <a:graphicData uri="http://schemas.openxmlformats.org/drawingml/2006/table">
            <a:tbl>
              <a:tblPr firstRow="1" bandRow="1">
                <a:tableStyleId>{5C22544A-7EE6-4342-B048-85BDC9FD1C3A}</a:tableStyleId>
              </a:tblPr>
              <a:tblGrid>
                <a:gridCol w="3505199">
                  <a:extLst>
                    <a:ext uri="{9D8B030D-6E8A-4147-A177-3AD203B41FA5}">
                      <a16:colId xmlns:a16="http://schemas.microsoft.com/office/drawing/2014/main" val="1870072894"/>
                    </a:ext>
                  </a:extLst>
                </a:gridCol>
                <a:gridCol w="3505199">
                  <a:extLst>
                    <a:ext uri="{9D8B030D-6E8A-4147-A177-3AD203B41FA5}">
                      <a16:colId xmlns:a16="http://schemas.microsoft.com/office/drawing/2014/main" val="101731039"/>
                    </a:ext>
                  </a:extLst>
                </a:gridCol>
                <a:gridCol w="3505199">
                  <a:extLst>
                    <a:ext uri="{9D8B030D-6E8A-4147-A177-3AD203B41FA5}">
                      <a16:colId xmlns:a16="http://schemas.microsoft.com/office/drawing/2014/main" val="2500549803"/>
                    </a:ext>
                  </a:extLst>
                </a:gridCol>
              </a:tblGrid>
              <a:tr h="630091">
                <a:tc>
                  <a:txBody>
                    <a:bodyPr/>
                    <a:lstStyle/>
                    <a:p>
                      <a:r>
                        <a:rPr lang="en-US" dirty="0"/>
                        <a:t>Ages</a:t>
                      </a:r>
                    </a:p>
                  </a:txBody>
                  <a:tcPr/>
                </a:tc>
                <a:tc>
                  <a:txBody>
                    <a:bodyPr/>
                    <a:lstStyle/>
                    <a:p>
                      <a:r>
                        <a:rPr lang="en-US" dirty="0"/>
                        <a:t>Number of Restraints</a:t>
                      </a:r>
                    </a:p>
                  </a:txBody>
                  <a:tcPr/>
                </a:tc>
                <a:tc>
                  <a:txBody>
                    <a:bodyPr/>
                    <a:lstStyle/>
                    <a:p>
                      <a:r>
                        <a:rPr lang="en-US" dirty="0"/>
                        <a:t>Number of Patients Restrained </a:t>
                      </a:r>
                    </a:p>
                  </a:txBody>
                  <a:tcPr/>
                </a:tc>
                <a:extLst>
                  <a:ext uri="{0D108BD9-81ED-4DB2-BD59-A6C34878D82A}">
                    <a16:rowId xmlns:a16="http://schemas.microsoft.com/office/drawing/2014/main" val="2768978188"/>
                  </a:ext>
                </a:extLst>
              </a:tr>
              <a:tr h="491449">
                <a:tc>
                  <a:txBody>
                    <a:bodyPr/>
                    <a:lstStyle/>
                    <a:p>
                      <a:r>
                        <a:rPr lang="en-US" b="1" dirty="0">
                          <a:solidFill>
                            <a:srgbClr val="FF0000"/>
                          </a:solidFill>
                        </a:rPr>
                        <a:t>7-9</a:t>
                      </a:r>
                    </a:p>
                  </a:txBody>
                  <a:tcPr/>
                </a:tc>
                <a:tc>
                  <a:txBody>
                    <a:bodyPr/>
                    <a:lstStyle/>
                    <a:p>
                      <a:r>
                        <a:rPr lang="en-US" b="1" dirty="0">
                          <a:solidFill>
                            <a:srgbClr val="FF0000"/>
                          </a:solidFill>
                        </a:rPr>
                        <a:t>58 ( range 1 - 21)</a:t>
                      </a:r>
                    </a:p>
                  </a:txBody>
                  <a:tcPr/>
                </a:tc>
                <a:tc>
                  <a:txBody>
                    <a:bodyPr/>
                    <a:lstStyle/>
                    <a:p>
                      <a:r>
                        <a:rPr lang="en-US" b="1" dirty="0">
                          <a:solidFill>
                            <a:srgbClr val="FF0000"/>
                          </a:solidFill>
                        </a:rPr>
                        <a:t>n = 10</a:t>
                      </a:r>
                    </a:p>
                  </a:txBody>
                  <a:tcPr/>
                </a:tc>
                <a:extLst>
                  <a:ext uri="{0D108BD9-81ED-4DB2-BD59-A6C34878D82A}">
                    <a16:rowId xmlns:a16="http://schemas.microsoft.com/office/drawing/2014/main" val="411467486"/>
                  </a:ext>
                </a:extLst>
              </a:tr>
              <a:tr h="491449">
                <a:tc>
                  <a:txBody>
                    <a:bodyPr/>
                    <a:lstStyle/>
                    <a:p>
                      <a:r>
                        <a:rPr lang="en-US" b="1" dirty="0">
                          <a:solidFill>
                            <a:srgbClr val="FF0000"/>
                          </a:solidFill>
                        </a:rPr>
                        <a:t>10-11</a:t>
                      </a:r>
                    </a:p>
                  </a:txBody>
                  <a:tcPr/>
                </a:tc>
                <a:tc>
                  <a:txBody>
                    <a:bodyPr/>
                    <a:lstStyle/>
                    <a:p>
                      <a:r>
                        <a:rPr lang="en-US" b="1" dirty="0">
                          <a:solidFill>
                            <a:srgbClr val="FF0000"/>
                          </a:solidFill>
                        </a:rPr>
                        <a:t>46 (range 1 -21)</a:t>
                      </a:r>
                    </a:p>
                  </a:txBody>
                  <a:tcPr/>
                </a:tc>
                <a:tc>
                  <a:txBody>
                    <a:bodyPr/>
                    <a:lstStyle/>
                    <a:p>
                      <a:r>
                        <a:rPr lang="en-US" b="1" dirty="0">
                          <a:solidFill>
                            <a:srgbClr val="FF0000"/>
                          </a:solidFill>
                        </a:rPr>
                        <a:t>n = 9</a:t>
                      </a:r>
                    </a:p>
                  </a:txBody>
                  <a:tcPr/>
                </a:tc>
                <a:extLst>
                  <a:ext uri="{0D108BD9-81ED-4DB2-BD59-A6C34878D82A}">
                    <a16:rowId xmlns:a16="http://schemas.microsoft.com/office/drawing/2014/main" val="2142289256"/>
                  </a:ext>
                </a:extLst>
              </a:tr>
              <a:tr h="491449">
                <a:tc>
                  <a:txBody>
                    <a:bodyPr/>
                    <a:lstStyle/>
                    <a:p>
                      <a:r>
                        <a:rPr lang="en-US" dirty="0"/>
                        <a:t>12-13</a:t>
                      </a:r>
                    </a:p>
                  </a:txBody>
                  <a:tcPr/>
                </a:tc>
                <a:tc>
                  <a:txBody>
                    <a:bodyPr/>
                    <a:lstStyle/>
                    <a:p>
                      <a:r>
                        <a:rPr lang="en-US" dirty="0"/>
                        <a:t>33</a:t>
                      </a:r>
                    </a:p>
                  </a:txBody>
                  <a:tcPr/>
                </a:tc>
                <a:tc>
                  <a:txBody>
                    <a:bodyPr/>
                    <a:lstStyle/>
                    <a:p>
                      <a:r>
                        <a:rPr lang="en-US" dirty="0"/>
                        <a:t>10</a:t>
                      </a:r>
                    </a:p>
                  </a:txBody>
                  <a:tcPr/>
                </a:tc>
                <a:extLst>
                  <a:ext uri="{0D108BD9-81ED-4DB2-BD59-A6C34878D82A}">
                    <a16:rowId xmlns:a16="http://schemas.microsoft.com/office/drawing/2014/main" val="4166779830"/>
                  </a:ext>
                </a:extLst>
              </a:tr>
              <a:tr h="491449">
                <a:tc>
                  <a:txBody>
                    <a:bodyPr/>
                    <a:lstStyle/>
                    <a:p>
                      <a:r>
                        <a:rPr lang="en-US" dirty="0"/>
                        <a:t>14-15</a:t>
                      </a:r>
                    </a:p>
                  </a:txBody>
                  <a:tcPr/>
                </a:tc>
                <a:tc>
                  <a:txBody>
                    <a:bodyPr/>
                    <a:lstStyle/>
                    <a:p>
                      <a:r>
                        <a:rPr lang="en-US" dirty="0"/>
                        <a:t>27</a:t>
                      </a:r>
                    </a:p>
                  </a:txBody>
                  <a:tcPr/>
                </a:tc>
                <a:tc>
                  <a:txBody>
                    <a:bodyPr/>
                    <a:lstStyle/>
                    <a:p>
                      <a:r>
                        <a:rPr lang="en-US" dirty="0"/>
                        <a:t>11</a:t>
                      </a:r>
                    </a:p>
                  </a:txBody>
                  <a:tcPr/>
                </a:tc>
                <a:extLst>
                  <a:ext uri="{0D108BD9-81ED-4DB2-BD59-A6C34878D82A}">
                    <a16:rowId xmlns:a16="http://schemas.microsoft.com/office/drawing/2014/main" val="376861373"/>
                  </a:ext>
                </a:extLst>
              </a:tr>
              <a:tr h="491449">
                <a:tc>
                  <a:txBody>
                    <a:bodyPr/>
                    <a:lstStyle/>
                    <a:p>
                      <a:r>
                        <a:rPr lang="en-US" dirty="0"/>
                        <a:t>16-18</a:t>
                      </a:r>
                    </a:p>
                  </a:txBody>
                  <a:tcPr/>
                </a:tc>
                <a:tc>
                  <a:txBody>
                    <a:bodyPr/>
                    <a:lstStyle/>
                    <a:p>
                      <a:r>
                        <a:rPr lang="en-US" dirty="0"/>
                        <a:t>40</a:t>
                      </a:r>
                    </a:p>
                    <a:p>
                      <a:r>
                        <a:rPr lang="en-US" dirty="0"/>
                        <a:t>Total = 206</a:t>
                      </a:r>
                    </a:p>
                  </a:txBody>
                  <a:tcPr/>
                </a:tc>
                <a:tc>
                  <a:txBody>
                    <a:bodyPr/>
                    <a:lstStyle/>
                    <a:p>
                      <a:r>
                        <a:rPr lang="en-US" dirty="0"/>
                        <a:t>13</a:t>
                      </a:r>
                    </a:p>
                    <a:p>
                      <a:r>
                        <a:rPr lang="en-US" dirty="0"/>
                        <a:t>Total = 53</a:t>
                      </a:r>
                    </a:p>
                  </a:txBody>
                  <a:tcPr/>
                </a:tc>
                <a:extLst>
                  <a:ext uri="{0D108BD9-81ED-4DB2-BD59-A6C34878D82A}">
                    <a16:rowId xmlns:a16="http://schemas.microsoft.com/office/drawing/2014/main" val="2606551104"/>
                  </a:ext>
                </a:extLst>
              </a:tr>
            </a:tbl>
          </a:graphicData>
        </a:graphic>
      </p:graphicFrame>
      <p:pic>
        <p:nvPicPr>
          <p:cNvPr id="4" name="Picture 4" descr="PinMart's Mental Health Green Awareness Ribbon Enamel Lapel Pin | eBay">
            <a:extLst>
              <a:ext uri="{FF2B5EF4-FFF2-40B4-BE49-F238E27FC236}">
                <a16:creationId xmlns:a16="http://schemas.microsoft.com/office/drawing/2014/main" id="{CED9D043-533A-4727-B00E-45007ACC41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0329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834540"/>
      </p:ext>
    </p:extLst>
  </p:cSld>
  <p:clrMapOvr>
    <a:masterClrMapping/>
  </p:clrMapOvr>
</p:sld>
</file>

<file path=ppt/theme/theme1.xml><?xml version="1.0" encoding="utf-8"?>
<a:theme xmlns:a="http://schemas.openxmlformats.org/drawingml/2006/main" name="LinesVTI">
  <a:themeElements>
    <a:clrScheme name="Lines">
      <a:dk1>
        <a:sysClr val="windowText" lastClr="000000"/>
      </a:dk1>
      <a:lt1>
        <a:sysClr val="window" lastClr="FFFFFF"/>
      </a:lt1>
      <a:dk2>
        <a:srgbClr val="592F34"/>
      </a:dk2>
      <a:lt2>
        <a:srgbClr val="F8EFE3"/>
      </a:lt2>
      <a:accent1>
        <a:srgbClr val="5B8E96"/>
      </a:accent1>
      <a:accent2>
        <a:srgbClr val="B09BA2"/>
      </a:accent2>
      <a:accent3>
        <a:srgbClr val="E3835D"/>
      </a:accent3>
      <a:accent4>
        <a:srgbClr val="7B99DB"/>
      </a:accent4>
      <a:accent5>
        <a:srgbClr val="D09245"/>
      </a:accent5>
      <a:accent6>
        <a:srgbClr val="96A82C"/>
      </a:accent6>
      <a:hlink>
        <a:srgbClr val="5B8E96"/>
      </a:hlink>
      <a:folHlink>
        <a:srgbClr val="B5826E"/>
      </a:folHlink>
    </a:clrScheme>
    <a:fontScheme name="NH Grotesk">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nesVTI" id="{6E3869FE-86F4-49DA-A8B9-3320C89167F7}" vid="{3A76BC48-4881-4AE8-821D-8B9CC9A080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TM89191271[[fn=Lines]]</Template>
  <TotalTime>23080</TotalTime>
  <Words>1897</Words>
  <Application>Microsoft Office PowerPoint</Application>
  <PresentationFormat>Widescreen</PresentationFormat>
  <Paragraphs>205</Paragraphs>
  <Slides>20</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-apple-system</vt:lpstr>
      <vt:lpstr>arial</vt:lpstr>
      <vt:lpstr>arial</vt:lpstr>
      <vt:lpstr>BlinkMacSystemFont</vt:lpstr>
      <vt:lpstr>Calibri</vt:lpstr>
      <vt:lpstr>Helvetica</vt:lpstr>
      <vt:lpstr>Neue Haas Grotesk Text Pro</vt:lpstr>
      <vt:lpstr>Symbol</vt:lpstr>
      <vt:lpstr>Times New Roman</vt:lpstr>
      <vt:lpstr>Wingdings 2</vt:lpstr>
      <vt:lpstr>LinesVTI</vt:lpstr>
      <vt:lpstr>Working with Children in Crisis on a Behavioral Health Unit: Need for an Age-Appropriate Restraint Debriefing Policy</vt:lpstr>
      <vt:lpstr>Restraint Debriefing Policy Objectives</vt:lpstr>
      <vt:lpstr>Background and Significance</vt:lpstr>
      <vt:lpstr>2004 MA Restraint Reduction Initiative </vt:lpstr>
      <vt:lpstr>Laws and Regulations</vt:lpstr>
      <vt:lpstr>PowerPoint Presentation</vt:lpstr>
      <vt:lpstr>Stakeholders</vt:lpstr>
      <vt:lpstr>Methods: MSN Student-Led</vt:lpstr>
      <vt:lpstr>Chart Audit of Restraints in 2020 (n = 53)                                                                                                                                                                                                                              arteascuola.com</vt:lpstr>
      <vt:lpstr>PowerPoint Presentation</vt:lpstr>
      <vt:lpstr>Further evaluation of Pre-Pilot data         of 7-11 yo</vt:lpstr>
      <vt:lpstr>Quadruple Aim: For Further Pediatric Policies and Implementation  </vt:lpstr>
      <vt:lpstr>Pediatric Patient Debriefing and Comment Form</vt:lpstr>
      <vt:lpstr>“Review of the circumstance leading to the episode” (27.12 (5b)) </vt:lpstr>
      <vt:lpstr>“Consideration of staff or patient actions that could have helped to prevent or that may have contributed to the episode” (27.12 (5b))</vt:lpstr>
      <vt:lpstr>“a discussion of any physical or psychological effects the patient may be experiencing from the restraint or seclusion” (27.12 (5b)) </vt:lpstr>
      <vt:lpstr>PowerPoint Presentation</vt:lpstr>
      <vt:lpstr>Timeline</vt:lpstr>
      <vt:lpstr>Select References and Resources</vt:lpstr>
      <vt:lpstr>Acknowledgements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Lincoln Teal</dc:creator>
  <cp:lastModifiedBy>Lincoln Teal</cp:lastModifiedBy>
  <cp:revision>80</cp:revision>
  <dcterms:created xsi:type="dcterms:W3CDTF">2021-03-07T02:40:08Z</dcterms:created>
  <dcterms:modified xsi:type="dcterms:W3CDTF">2021-05-02T18:09:29Z</dcterms:modified>
</cp:coreProperties>
</file>