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lvl2pPr>
    <a:lvl3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lvl3pPr>
    <a:lvl4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lvl4pPr>
    <a:lvl5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rgbClr val="CDCCCC"/>
          </a:solidFill>
        </a:fill>
      </a:tcStyle>
    </a:wholeTbl>
    <a:band2H>
      <a:tcTxStyle/>
      <a:tcStyle>
        <a:tcBdr/>
        <a:fill>
          <a:solidFill>
            <a:srgbClr val="E8E7E7"/>
          </a:solidFill>
        </a:fill>
      </a:tcStyle>
    </a:band2H>
    <a:firstCol>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chemeClr val="accent1"/>
          </a:solidFill>
        </a:fill>
      </a:tcStyle>
    </a:firstCol>
    <a:lastRow>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381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chemeClr val="accent1"/>
          </a:solidFill>
        </a:fill>
      </a:tcStyle>
    </a:lastRow>
    <a:firstRow>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381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rgbClr val="CDCCCC"/>
          </a:solidFill>
        </a:fill>
      </a:tcStyle>
    </a:wholeTbl>
    <a:band2H>
      <a:tcTxStyle/>
      <a:tcStyle>
        <a:tcBdr/>
        <a:fill>
          <a:solidFill>
            <a:srgbClr val="E8E7E7"/>
          </a:solidFill>
        </a:fill>
      </a:tcStyle>
    </a:band2H>
    <a:firstCol>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chemeClr val="accent1"/>
          </a:solidFill>
        </a:fill>
      </a:tcStyle>
    </a:firstCol>
    <a:lastRow>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381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chemeClr val="accent1"/>
          </a:solidFill>
        </a:fill>
      </a:tcStyle>
    </a:lastRow>
    <a:firstRow>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381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rgbClr val="CDCCCC"/>
          </a:solidFill>
        </a:fill>
      </a:tcStyle>
    </a:wholeTbl>
    <a:band2H>
      <a:tcTxStyle/>
      <a:tcStyle>
        <a:tcBdr/>
        <a:fill>
          <a:solidFill>
            <a:srgbClr val="E8E7E7"/>
          </a:solidFill>
        </a:fill>
      </a:tcStyle>
    </a:band2H>
    <a:firstCol>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chemeClr val="accent1"/>
          </a:solidFill>
        </a:fill>
      </a:tcStyle>
    </a:firstCol>
    <a:lastRow>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381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chemeClr val="accent1"/>
          </a:solidFill>
        </a:fill>
      </a:tcStyle>
    </a:lastRow>
    <a:firstRow>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381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chemeClr val="accent1"/>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5F2EE"/>
          </a:solidFill>
        </a:fill>
      </a:tcStyle>
    </a:band2H>
    <a:firstCol>
      <a:tcTxStyle b="on" i="off">
        <a:fontRef idx="minor">
          <a:srgbClr val="F5F2EE"/>
        </a:fontRef>
        <a:srgbClr val="F5F2E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5F2EE"/>
          </a:solidFill>
        </a:fill>
      </a:tcStyle>
    </a:lastRow>
    <a:firstRow>
      <a:tcTxStyle b="on" i="off">
        <a:fontRef idx="minor">
          <a:srgbClr val="F5F2EE"/>
        </a:fontRef>
        <a:srgbClr val="F5F2EE"/>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rgbClr val="000000"/>
          </a:solidFill>
        </a:fill>
      </a:tcStyle>
    </a:firstCol>
    <a:lastRow>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38100" cap="flat">
              <a:solidFill>
                <a:srgbClr val="F5F2EE"/>
              </a:solidFill>
              <a:prstDash val="solid"/>
              <a:round/>
            </a:ln>
          </a:top>
          <a:bottom>
            <a:ln w="127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rgbClr val="000000"/>
          </a:solidFill>
        </a:fill>
      </a:tcStyle>
    </a:lastRow>
    <a:firstRow>
      <a:tcTxStyle b="on" i="off">
        <a:fontRef idx="minor">
          <a:srgbClr val="F5F2EE"/>
        </a:fontRef>
        <a:srgbClr val="F5F2EE"/>
      </a:tcTxStyle>
      <a:tcStyle>
        <a:tcBdr>
          <a:left>
            <a:ln w="12700" cap="flat">
              <a:solidFill>
                <a:srgbClr val="F5F2EE"/>
              </a:solidFill>
              <a:prstDash val="solid"/>
              <a:round/>
            </a:ln>
          </a:left>
          <a:right>
            <a:ln w="12700" cap="flat">
              <a:solidFill>
                <a:srgbClr val="F5F2EE"/>
              </a:solidFill>
              <a:prstDash val="solid"/>
              <a:round/>
            </a:ln>
          </a:right>
          <a:top>
            <a:ln w="12700" cap="flat">
              <a:solidFill>
                <a:srgbClr val="F5F2EE"/>
              </a:solidFill>
              <a:prstDash val="solid"/>
              <a:round/>
            </a:ln>
          </a:top>
          <a:bottom>
            <a:ln w="38100" cap="flat">
              <a:solidFill>
                <a:srgbClr val="F5F2EE"/>
              </a:solidFill>
              <a:prstDash val="solid"/>
              <a:round/>
            </a:ln>
          </a:bottom>
          <a:insideH>
            <a:ln w="12700" cap="flat">
              <a:solidFill>
                <a:srgbClr val="F5F2EE"/>
              </a:solidFill>
              <a:prstDash val="solid"/>
              <a:round/>
            </a:ln>
          </a:insideH>
          <a:insideV>
            <a:ln w="12700" cap="flat">
              <a:solidFill>
                <a:srgbClr val="F5F2EE"/>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80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21" name="Shape 321"/>
          <p:cNvSpPr>
            <a:spLocks noGrp="1" noRot="1" noChangeAspect="1"/>
          </p:cNvSpPr>
          <p:nvPr>
            <p:ph type="sldImg"/>
          </p:nvPr>
        </p:nvSpPr>
        <p:spPr>
          <a:xfrm>
            <a:off x="1143000" y="685800"/>
            <a:ext cx="4572000" cy="3429000"/>
          </a:xfrm>
          <a:prstGeom prst="rect">
            <a:avLst/>
          </a:prstGeom>
        </p:spPr>
        <p:txBody>
          <a:bodyPr/>
          <a:lstStyle/>
          <a:p>
            <a:endParaRPr/>
          </a:p>
        </p:txBody>
      </p:sp>
      <p:sp>
        <p:nvSpPr>
          <p:cNvPr id="322" name="Shape 32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400">
        <a:latin typeface="+mn-lt"/>
        <a:ea typeface="+mn-ea"/>
        <a:cs typeface="+mn-cs"/>
        <a:sym typeface="Arial"/>
      </a:defRPr>
    </a:lvl1pPr>
    <a:lvl2pPr indent="228600" latinLnBrk="0">
      <a:defRPr sz="1400">
        <a:latin typeface="+mn-lt"/>
        <a:ea typeface="+mn-ea"/>
        <a:cs typeface="+mn-cs"/>
        <a:sym typeface="Arial"/>
      </a:defRPr>
    </a:lvl2pPr>
    <a:lvl3pPr indent="457200" latinLnBrk="0">
      <a:defRPr sz="1400">
        <a:latin typeface="+mn-lt"/>
        <a:ea typeface="+mn-ea"/>
        <a:cs typeface="+mn-cs"/>
        <a:sym typeface="Arial"/>
      </a:defRPr>
    </a:lvl3pPr>
    <a:lvl4pPr indent="685800" latinLnBrk="0">
      <a:defRPr sz="1400">
        <a:latin typeface="+mn-lt"/>
        <a:ea typeface="+mn-ea"/>
        <a:cs typeface="+mn-cs"/>
        <a:sym typeface="Arial"/>
      </a:defRPr>
    </a:lvl4pPr>
    <a:lvl5pPr indent="914400" latinLnBrk="0">
      <a:defRPr sz="1400">
        <a:latin typeface="+mn-lt"/>
        <a:ea typeface="+mn-ea"/>
        <a:cs typeface="+mn-cs"/>
        <a:sym typeface="Arial"/>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Shape 355"/>
          <p:cNvSpPr>
            <a:spLocks noGrp="1" noRot="1" noChangeAspect="1"/>
          </p:cNvSpPr>
          <p:nvPr>
            <p:ph type="sldImg"/>
          </p:nvPr>
        </p:nvSpPr>
        <p:spPr>
          <a:xfrm>
            <a:off x="381000" y="685800"/>
            <a:ext cx="6096000" cy="3429000"/>
          </a:xfrm>
          <a:prstGeom prst="rect">
            <a:avLst/>
          </a:prstGeom>
        </p:spPr>
        <p:txBody>
          <a:bodyPr/>
          <a:lstStyle/>
          <a:p>
            <a:endParaRPr/>
          </a:p>
        </p:txBody>
      </p:sp>
      <p:sp>
        <p:nvSpPr>
          <p:cNvPr id="356" name="Shape 356"/>
          <p:cNvSpPr>
            <a:spLocks noGrp="1"/>
          </p:cNvSpPr>
          <p:nvPr>
            <p:ph type="body" sz="quarter" idx="1"/>
          </p:nvPr>
        </p:nvSpPr>
        <p:spPr>
          <a:prstGeom prst="rect">
            <a:avLst/>
          </a:prstGeom>
        </p:spPr>
        <p:txBody>
          <a:bodyPr/>
          <a:lstStyle/>
          <a:p>
            <a:pPr>
              <a:defRPr sz="1100"/>
            </a:pPr>
            <a:r>
              <a:t>Demands exceed capacity</a:t>
            </a:r>
          </a:p>
          <a:p>
            <a:pPr>
              <a:defRPr sz="1100"/>
            </a:pPr>
            <a:r>
              <a:t>Cognitive appraisal</a:t>
            </a:r>
          </a:p>
          <a:p>
            <a:pPr>
              <a:defRPr sz="1100"/>
            </a:pPr>
            <a:r>
              <a:t>Outcome is perceived to be of importance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 name="Shape 473"/>
          <p:cNvSpPr>
            <a:spLocks noGrp="1" noRot="1" noChangeAspect="1"/>
          </p:cNvSpPr>
          <p:nvPr>
            <p:ph type="sldImg"/>
          </p:nvPr>
        </p:nvSpPr>
        <p:spPr>
          <a:prstGeom prst="rect">
            <a:avLst/>
          </a:prstGeom>
        </p:spPr>
        <p:txBody>
          <a:bodyPr/>
          <a:lstStyle/>
          <a:p>
            <a:endParaRPr/>
          </a:p>
        </p:txBody>
      </p:sp>
      <p:sp>
        <p:nvSpPr>
          <p:cNvPr id="474" name="Shape 474"/>
          <p:cNvSpPr>
            <a:spLocks noGrp="1"/>
          </p:cNvSpPr>
          <p:nvPr>
            <p:ph type="body" sz="quarter" idx="1"/>
          </p:nvPr>
        </p:nvSpPr>
        <p:spPr>
          <a:prstGeom prst="rect">
            <a:avLst/>
          </a:prstGeom>
        </p:spPr>
        <p:txBody>
          <a:bodyPr/>
          <a:lstStyle/>
          <a:p>
            <a:pPr>
              <a:defRPr sz="1100"/>
            </a:pPr>
            <a:r>
              <a:t>Normative scores reported by Smith and Small</a:t>
            </a:r>
          </a:p>
          <a:p>
            <a:pPr>
              <a:defRPr sz="1100"/>
            </a:pPr>
            <a:r>
              <a:t>Our scores are lower </a:t>
            </a:r>
          </a:p>
          <a:p>
            <a:pPr>
              <a:defRPr sz="1100"/>
            </a:pPr>
            <a:r>
              <a:t>Study in 2006</a:t>
            </a:r>
          </a:p>
          <a:p>
            <a:pPr>
              <a:defRPr sz="1100"/>
            </a:pPr>
            <a:r>
              <a:t>Some people were happy with time off from covid</a:t>
            </a:r>
          </a:p>
          <a:p>
            <a:pPr>
              <a:defRPr sz="1100"/>
            </a:pPr>
            <a:r>
              <a:t>Differences may not be stat sig</a:t>
            </a:r>
          </a:p>
          <a:p>
            <a:pPr>
              <a:defRPr sz="1100"/>
            </a:pPr>
            <a:r>
              <a:t>Coming back from holiday season</a:t>
            </a:r>
          </a:p>
          <a:p>
            <a:pPr>
              <a:defRPr sz="1100"/>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 name="Shape 484"/>
          <p:cNvSpPr>
            <a:spLocks noGrp="1" noRot="1" noChangeAspect="1"/>
          </p:cNvSpPr>
          <p:nvPr>
            <p:ph type="sldImg"/>
          </p:nvPr>
        </p:nvSpPr>
        <p:spPr>
          <a:xfrm>
            <a:off x="381000" y="685800"/>
            <a:ext cx="6096000" cy="3429000"/>
          </a:xfrm>
          <a:prstGeom prst="rect">
            <a:avLst/>
          </a:prstGeom>
        </p:spPr>
        <p:txBody>
          <a:bodyPr/>
          <a:lstStyle/>
          <a:p>
            <a:endParaRPr/>
          </a:p>
        </p:txBody>
      </p:sp>
      <p:sp>
        <p:nvSpPr>
          <p:cNvPr id="485" name="Shape 485"/>
          <p:cNvSpPr>
            <a:spLocks noGrp="1"/>
          </p:cNvSpPr>
          <p:nvPr>
            <p:ph type="body" sz="quarter" idx="1"/>
          </p:nvPr>
        </p:nvSpPr>
        <p:spPr>
          <a:prstGeom prst="rect">
            <a:avLst/>
          </a:prstGeom>
        </p:spPr>
        <p:txBody>
          <a:bodyPr/>
          <a:lstStyle>
            <a:lvl1pPr>
              <a:defRPr sz="1100"/>
            </a:lvl1pPr>
          </a:lstStyle>
          <a:p>
            <a:r>
              <a:t>gender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3" name="Title Text"/>
          <p:cNvSpPr txBox="1">
            <a:spLocks noGrp="1"/>
          </p:cNvSpPr>
          <p:nvPr>
            <p:ph type="title"/>
          </p:nvPr>
        </p:nvSpPr>
        <p:spPr>
          <a:xfrm>
            <a:off x="1039974" y="1324499"/>
            <a:ext cx="7064101" cy="2052601"/>
          </a:xfrm>
          <a:prstGeom prst="rect">
            <a:avLst/>
          </a:prstGeom>
        </p:spPr>
        <p:txBody>
          <a:bodyPr anchor="b"/>
          <a:lstStyle>
            <a:lvl1pPr algn="ctr">
              <a:defRPr sz="6500"/>
            </a:lvl1pPr>
          </a:lstStyle>
          <a:p>
            <a:r>
              <a:t>Title Text</a:t>
            </a:r>
          </a:p>
        </p:txBody>
      </p:sp>
      <p:sp>
        <p:nvSpPr>
          <p:cNvPr id="14" name="Body Level One…"/>
          <p:cNvSpPr txBox="1">
            <a:spLocks noGrp="1"/>
          </p:cNvSpPr>
          <p:nvPr>
            <p:ph type="body" sz="quarter" idx="1"/>
          </p:nvPr>
        </p:nvSpPr>
        <p:spPr>
          <a:xfrm>
            <a:off x="1039999" y="3377100"/>
            <a:ext cx="7064101" cy="441901"/>
          </a:xfrm>
          <a:prstGeom prst="rect">
            <a:avLst/>
          </a:prstGeom>
        </p:spPr>
        <p:txBody>
          <a:bodyPr>
            <a:normAutofit/>
          </a:bodyPr>
          <a:lstStyle>
            <a:lvl1pPr marL="342900" indent="-228600" algn="ctr">
              <a:lnSpc>
                <a:spcPct val="100000"/>
              </a:lnSpc>
              <a:buClrTx/>
              <a:buSzTx/>
              <a:buFontTx/>
              <a:buNone/>
              <a:defRPr sz="1600"/>
            </a:lvl1pPr>
            <a:lvl2pPr marL="342900" indent="254000" algn="ctr">
              <a:lnSpc>
                <a:spcPct val="100000"/>
              </a:lnSpc>
              <a:buClrTx/>
              <a:buSzTx/>
              <a:buFontTx/>
              <a:buNone/>
              <a:defRPr sz="1600"/>
            </a:lvl2pPr>
            <a:lvl3pPr marL="342900" indent="711200" algn="ctr">
              <a:lnSpc>
                <a:spcPct val="100000"/>
              </a:lnSpc>
              <a:buClrTx/>
              <a:buSzTx/>
              <a:buFontTx/>
              <a:buNone/>
              <a:defRPr sz="1600"/>
            </a:lvl3pPr>
            <a:lvl4pPr marL="342900" indent="1168400" algn="ctr">
              <a:lnSpc>
                <a:spcPct val="100000"/>
              </a:lnSpc>
              <a:buClrTx/>
              <a:buSzTx/>
              <a:buFontTx/>
              <a:buNone/>
              <a:defRPr sz="1600"/>
            </a:lvl4pPr>
            <a:lvl5pPr marL="342900" indent="1625600" algn="ctr">
              <a:lnSpc>
                <a:spcPct val="100000"/>
              </a:lnSpc>
              <a:buClrTx/>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15" name="Google Shape;11;p2"/>
          <p:cNvSpPr/>
          <p:nvPr/>
        </p:nvSpPr>
        <p:spPr>
          <a:xfrm>
            <a:off x="-72550" y="274100"/>
            <a:ext cx="9287400" cy="1"/>
          </a:xfrm>
          <a:prstGeom prst="line">
            <a:avLst/>
          </a:prstGeom>
          <a:ln w="28575">
            <a:solidFill>
              <a:schemeClr val="accent1"/>
            </a:solidFill>
          </a:ln>
        </p:spPr>
        <p:txBody>
          <a:bodyPr lIns="0" tIns="0" rIns="0" bIns="0"/>
          <a:lstStyle/>
          <a:p>
            <a:endParaRPr/>
          </a:p>
        </p:txBody>
      </p:sp>
      <p:sp>
        <p:nvSpPr>
          <p:cNvPr id="16" name="Google Shape;12;p2"/>
          <p:cNvSpPr/>
          <p:nvPr/>
        </p:nvSpPr>
        <p:spPr>
          <a:xfrm flipH="1">
            <a:off x="-257975" y="-72550"/>
            <a:ext cx="3047401" cy="1346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17" name="Google Shape;13;p2"/>
          <p:cNvSpPr/>
          <p:nvPr/>
        </p:nvSpPr>
        <p:spPr>
          <a:xfrm>
            <a:off x="-72550" y="4877449"/>
            <a:ext cx="9287400" cy="1"/>
          </a:xfrm>
          <a:prstGeom prst="line">
            <a:avLst/>
          </a:prstGeom>
          <a:ln w="28575">
            <a:solidFill>
              <a:schemeClr val="accent1"/>
            </a:solidFill>
          </a:ln>
        </p:spPr>
        <p:txBody>
          <a:bodyPr lIns="0" tIns="0" rIns="0" bIns="0"/>
          <a:lstStyle/>
          <a:p>
            <a:endParaRPr/>
          </a:p>
        </p:txBody>
      </p:sp>
      <p:sp>
        <p:nvSpPr>
          <p:cNvPr id="18" name="Google Shape;14;p2"/>
          <p:cNvSpPr/>
          <p:nvPr/>
        </p:nvSpPr>
        <p:spPr>
          <a:xfrm flipH="1">
            <a:off x="6467449" y="3935374"/>
            <a:ext cx="3047401" cy="1346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IG_NUMBER">
    <p:spTree>
      <p:nvGrpSpPr>
        <p:cNvPr id="1" name=""/>
        <p:cNvGrpSpPr/>
        <p:nvPr/>
      </p:nvGrpSpPr>
      <p:grpSpPr>
        <a:xfrm>
          <a:off x="0" y="0"/>
          <a:ext cx="0" cy="0"/>
          <a:chOff x="0" y="0"/>
          <a:chExt cx="0" cy="0"/>
        </a:xfrm>
      </p:grpSpPr>
      <p:sp>
        <p:nvSpPr>
          <p:cNvPr id="103" name="xx%"/>
          <p:cNvSpPr txBox="1">
            <a:spLocks noGrp="1"/>
          </p:cNvSpPr>
          <p:nvPr>
            <p:ph type="title" hasCustomPrompt="1"/>
          </p:nvPr>
        </p:nvSpPr>
        <p:spPr>
          <a:xfrm>
            <a:off x="713225" y="1497763"/>
            <a:ext cx="7717501" cy="1644301"/>
          </a:xfrm>
          <a:prstGeom prst="rect">
            <a:avLst/>
          </a:prstGeom>
        </p:spPr>
        <p:txBody>
          <a:bodyPr anchor="ctr"/>
          <a:lstStyle>
            <a:lvl1pPr algn="ctr">
              <a:defRPr sz="12000">
                <a:solidFill>
                  <a:schemeClr val="accent1"/>
                </a:solidFill>
              </a:defRPr>
            </a:lvl1pPr>
          </a:lstStyle>
          <a:p>
            <a:r>
              <a:t>xx%</a:t>
            </a:r>
          </a:p>
        </p:txBody>
      </p:sp>
      <p:sp>
        <p:nvSpPr>
          <p:cNvPr id="104" name="Body Level One…"/>
          <p:cNvSpPr txBox="1">
            <a:spLocks noGrp="1"/>
          </p:cNvSpPr>
          <p:nvPr>
            <p:ph type="body" sz="quarter" idx="1"/>
          </p:nvPr>
        </p:nvSpPr>
        <p:spPr>
          <a:xfrm>
            <a:off x="1514325" y="3278787"/>
            <a:ext cx="6120301" cy="375001"/>
          </a:xfrm>
          <a:prstGeom prst="rect">
            <a:avLst/>
          </a:prstGeom>
        </p:spPr>
        <p:txBody>
          <a:bodyPr>
            <a:normAutofit/>
          </a:bodyPr>
          <a:lstStyle>
            <a:lvl1pPr marL="342900" indent="-228600" algn="ctr">
              <a:buClrTx/>
              <a:buSzTx/>
              <a:buFontTx/>
              <a:buNone/>
              <a:defRPr sz="1600"/>
            </a:lvl1pPr>
            <a:lvl2pPr marL="342900" indent="254000" algn="ctr">
              <a:buClrTx/>
              <a:buSzTx/>
              <a:buFontTx/>
              <a:buNone/>
              <a:defRPr sz="1600"/>
            </a:lvl2pPr>
            <a:lvl3pPr marL="342900" indent="711200" algn="ctr">
              <a:buClrTx/>
              <a:buSzTx/>
              <a:buFontTx/>
              <a:buNone/>
              <a:defRPr sz="1600"/>
            </a:lvl3pPr>
            <a:lvl4pPr marL="342900" indent="1168400" algn="ctr">
              <a:buClrTx/>
              <a:buSzTx/>
              <a:buFontTx/>
              <a:buNone/>
              <a:defRPr sz="1600"/>
            </a:lvl4pPr>
            <a:lvl5pPr marL="342900" indent="1625600" algn="ctr">
              <a:buClrTx/>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105" name="Google Shape;70;p11"/>
          <p:cNvSpPr/>
          <p:nvPr/>
        </p:nvSpPr>
        <p:spPr>
          <a:xfrm>
            <a:off x="-250225" y="4076450"/>
            <a:ext cx="1926901" cy="1161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106" name="Google Shape;71;p11"/>
          <p:cNvSpPr/>
          <p:nvPr/>
        </p:nvSpPr>
        <p:spPr>
          <a:xfrm>
            <a:off x="7441149" y="-48376"/>
            <a:ext cx="1926901" cy="1161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000000"/>
        </a:solidFill>
        <a:effectLst/>
      </p:bgPr>
    </p:bg>
    <p:spTree>
      <p:nvGrpSpPr>
        <p:cNvPr id="1" name=""/>
        <p:cNvGrpSpPr/>
        <p:nvPr/>
      </p:nvGrpSpPr>
      <p:grpSpPr>
        <a:xfrm>
          <a:off x="0" y="0"/>
          <a:ext cx="0" cy="0"/>
          <a:chOff x="0" y="0"/>
          <a:chExt cx="0" cy="0"/>
        </a:xfrm>
      </p:grpSpPr>
      <p:sp>
        <p:nvSpPr>
          <p:cNvPr id="1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CUSTOM">
    <p:spTree>
      <p:nvGrpSpPr>
        <p:cNvPr id="1" name=""/>
        <p:cNvGrpSpPr/>
        <p:nvPr/>
      </p:nvGrpSpPr>
      <p:grpSpPr>
        <a:xfrm>
          <a:off x="0" y="0"/>
          <a:ext cx="0" cy="0"/>
          <a:chOff x="0" y="0"/>
          <a:chExt cx="0" cy="0"/>
        </a:xfrm>
      </p:grpSpPr>
      <p:sp>
        <p:nvSpPr>
          <p:cNvPr id="121" name="Title Text"/>
          <p:cNvSpPr txBox="1">
            <a:spLocks noGrp="1"/>
          </p:cNvSpPr>
          <p:nvPr>
            <p:ph type="title"/>
          </p:nvPr>
        </p:nvSpPr>
        <p:spPr>
          <a:xfrm>
            <a:off x="713225" y="445025"/>
            <a:ext cx="3583800" cy="572701"/>
          </a:xfrm>
          <a:prstGeom prst="rect">
            <a:avLst/>
          </a:prstGeom>
        </p:spPr>
        <p:txBody>
          <a:bodyPr/>
          <a:lstStyle/>
          <a:p>
            <a:r>
              <a:t>Title Text</a:t>
            </a:r>
          </a:p>
        </p:txBody>
      </p:sp>
      <p:sp>
        <p:nvSpPr>
          <p:cNvPr id="122" name="Body Level One…"/>
          <p:cNvSpPr txBox="1">
            <a:spLocks noGrp="1"/>
          </p:cNvSpPr>
          <p:nvPr>
            <p:ph type="body" sz="quarter" idx="1"/>
          </p:nvPr>
        </p:nvSpPr>
        <p:spPr>
          <a:xfrm>
            <a:off x="5001000" y="1942925"/>
            <a:ext cx="2486101" cy="357001"/>
          </a:xfrm>
          <a:prstGeom prst="rect">
            <a:avLst/>
          </a:prstGeom>
        </p:spPr>
        <p:txBody>
          <a:bodyPr anchor="ctr">
            <a:normAutofit/>
          </a:bodyPr>
          <a:lstStyle>
            <a:lvl1pPr marL="342900" indent="-228600" algn="ctr">
              <a:lnSpc>
                <a:spcPct val="100000"/>
              </a:lnSpc>
              <a:buClrTx/>
              <a:buSzTx/>
              <a:buFontTx/>
              <a:buNone/>
              <a:defRPr sz="2400">
                <a:latin typeface="Vidaloka"/>
                <a:ea typeface="Vidaloka"/>
                <a:cs typeface="Vidaloka"/>
                <a:sym typeface="Vidaloka"/>
              </a:defRPr>
            </a:lvl1pPr>
            <a:lvl2pPr marL="342900" indent="254000" algn="ctr">
              <a:lnSpc>
                <a:spcPct val="100000"/>
              </a:lnSpc>
              <a:buClrTx/>
              <a:buSzTx/>
              <a:buFontTx/>
              <a:buNone/>
              <a:defRPr sz="2400">
                <a:latin typeface="Vidaloka"/>
                <a:ea typeface="Vidaloka"/>
                <a:cs typeface="Vidaloka"/>
                <a:sym typeface="Vidaloka"/>
              </a:defRPr>
            </a:lvl2pPr>
            <a:lvl3pPr marL="342900" indent="711200" algn="ctr">
              <a:lnSpc>
                <a:spcPct val="100000"/>
              </a:lnSpc>
              <a:buClrTx/>
              <a:buSzTx/>
              <a:buFontTx/>
              <a:buNone/>
              <a:defRPr sz="2400">
                <a:latin typeface="Vidaloka"/>
                <a:ea typeface="Vidaloka"/>
                <a:cs typeface="Vidaloka"/>
                <a:sym typeface="Vidaloka"/>
              </a:defRPr>
            </a:lvl3pPr>
            <a:lvl4pPr marL="342900" indent="1168400" algn="ctr">
              <a:lnSpc>
                <a:spcPct val="100000"/>
              </a:lnSpc>
              <a:buClrTx/>
              <a:buSzTx/>
              <a:buFontTx/>
              <a:buNone/>
              <a:defRPr sz="2400">
                <a:latin typeface="Vidaloka"/>
                <a:ea typeface="Vidaloka"/>
                <a:cs typeface="Vidaloka"/>
                <a:sym typeface="Vidaloka"/>
              </a:defRPr>
            </a:lvl4pPr>
            <a:lvl5pPr marL="342900" indent="1625600" algn="ctr">
              <a:lnSpc>
                <a:spcPct val="100000"/>
              </a:lnSpc>
              <a:buClrTx/>
              <a:buSzTx/>
              <a:buFontTx/>
              <a:buNone/>
              <a:defRPr sz="2400">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1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CUSTOM_2">
    <p:spTree>
      <p:nvGrpSpPr>
        <p:cNvPr id="1" name=""/>
        <p:cNvGrpSpPr/>
        <p:nvPr/>
      </p:nvGrpSpPr>
      <p:grpSpPr>
        <a:xfrm>
          <a:off x="0" y="0"/>
          <a:ext cx="0" cy="0"/>
          <a:chOff x="0" y="0"/>
          <a:chExt cx="0" cy="0"/>
        </a:xfrm>
      </p:grpSpPr>
      <p:sp>
        <p:nvSpPr>
          <p:cNvPr id="130" name="Title Text"/>
          <p:cNvSpPr txBox="1">
            <a:spLocks noGrp="1"/>
          </p:cNvSpPr>
          <p:nvPr>
            <p:ph type="title"/>
          </p:nvPr>
        </p:nvSpPr>
        <p:spPr>
          <a:xfrm>
            <a:off x="2410499" y="2932775"/>
            <a:ext cx="4323002" cy="497701"/>
          </a:xfrm>
          <a:prstGeom prst="rect">
            <a:avLst/>
          </a:prstGeom>
        </p:spPr>
        <p:txBody>
          <a:bodyPr anchor="ctr"/>
          <a:lstStyle>
            <a:lvl1pPr algn="ctr"/>
          </a:lstStyle>
          <a:p>
            <a:r>
              <a:t>Title Text</a:t>
            </a:r>
          </a:p>
        </p:txBody>
      </p:sp>
      <p:sp>
        <p:nvSpPr>
          <p:cNvPr id="131" name="Body Level One…"/>
          <p:cNvSpPr txBox="1">
            <a:spLocks noGrp="1"/>
          </p:cNvSpPr>
          <p:nvPr>
            <p:ph type="body" sz="quarter" idx="1"/>
          </p:nvPr>
        </p:nvSpPr>
        <p:spPr>
          <a:xfrm>
            <a:off x="1842899" y="1661963"/>
            <a:ext cx="5458202" cy="997201"/>
          </a:xfrm>
          <a:prstGeom prst="rect">
            <a:avLst/>
          </a:prstGeom>
        </p:spPr>
        <p:txBody>
          <a:bodyPr>
            <a:normAutofit/>
          </a:bodyPr>
          <a:lstStyle>
            <a:lvl1pPr marL="342900" indent="-228600" algn="ctr">
              <a:lnSpc>
                <a:spcPct val="100000"/>
              </a:lnSpc>
              <a:buClrTx/>
              <a:buSzTx/>
              <a:buFontTx/>
              <a:buNone/>
              <a:defRPr sz="2000"/>
            </a:lvl1pPr>
            <a:lvl2pPr marL="342900" indent="254000" algn="ctr">
              <a:lnSpc>
                <a:spcPct val="100000"/>
              </a:lnSpc>
              <a:buClrTx/>
              <a:buSzTx/>
              <a:buFontTx/>
              <a:buNone/>
              <a:defRPr sz="2000"/>
            </a:lvl2pPr>
            <a:lvl3pPr marL="342900" indent="711200" algn="ctr">
              <a:lnSpc>
                <a:spcPct val="100000"/>
              </a:lnSpc>
              <a:buClrTx/>
              <a:buSzTx/>
              <a:buFontTx/>
              <a:buNone/>
              <a:defRPr sz="2000"/>
            </a:lvl3pPr>
            <a:lvl4pPr marL="342900" indent="1168400" algn="ctr">
              <a:lnSpc>
                <a:spcPct val="100000"/>
              </a:lnSpc>
              <a:buClrTx/>
              <a:buSzTx/>
              <a:buFontTx/>
              <a:buNone/>
              <a:defRPr sz="2000"/>
            </a:lvl4pPr>
            <a:lvl5pPr marL="342900" indent="1625600" algn="ctr">
              <a:lnSpc>
                <a:spcPct val="100000"/>
              </a:lnSpc>
              <a:buClrTx/>
              <a:buSzTx/>
              <a:buFontTx/>
              <a:buNone/>
              <a:defRPr sz="2000"/>
            </a:lvl5pPr>
          </a:lstStyle>
          <a:p>
            <a:r>
              <a:t>Body Level One</a:t>
            </a:r>
          </a:p>
          <a:p>
            <a:pPr lvl="1"/>
            <a:r>
              <a:t>Body Level Two</a:t>
            </a:r>
          </a:p>
          <a:p>
            <a:pPr lvl="2"/>
            <a:r>
              <a:t>Body Level Three</a:t>
            </a:r>
          </a:p>
          <a:p>
            <a:pPr lvl="3"/>
            <a:r>
              <a:t>Body Level Four</a:t>
            </a:r>
          </a:p>
          <a:p>
            <a:pPr lvl="4"/>
            <a:r>
              <a:t>Body Level Five</a:t>
            </a:r>
          </a:p>
        </p:txBody>
      </p:sp>
      <p:sp>
        <p:nvSpPr>
          <p:cNvPr id="1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USTOM_3">
    <p:spTree>
      <p:nvGrpSpPr>
        <p:cNvPr id="1" name=""/>
        <p:cNvGrpSpPr/>
        <p:nvPr/>
      </p:nvGrpSpPr>
      <p:grpSpPr>
        <a:xfrm>
          <a:off x="0" y="0"/>
          <a:ext cx="0" cy="0"/>
          <a:chOff x="0" y="0"/>
          <a:chExt cx="0" cy="0"/>
        </a:xfrm>
      </p:grpSpPr>
      <p:sp>
        <p:nvSpPr>
          <p:cNvPr id="139" name="Title Text"/>
          <p:cNvSpPr txBox="1">
            <a:spLocks noGrp="1"/>
          </p:cNvSpPr>
          <p:nvPr>
            <p:ph type="title"/>
          </p:nvPr>
        </p:nvSpPr>
        <p:spPr>
          <a:xfrm>
            <a:off x="1994849" y="1697488"/>
            <a:ext cx="5154302" cy="1125001"/>
          </a:xfrm>
          <a:prstGeom prst="rect">
            <a:avLst/>
          </a:prstGeom>
        </p:spPr>
        <p:txBody>
          <a:bodyPr anchor="ctr"/>
          <a:lstStyle>
            <a:lvl1pPr algn="ctr">
              <a:defRPr sz="9000"/>
            </a:lvl1pPr>
          </a:lstStyle>
          <a:p>
            <a:r>
              <a:t>Title Text</a:t>
            </a:r>
          </a:p>
        </p:txBody>
      </p:sp>
      <p:sp>
        <p:nvSpPr>
          <p:cNvPr id="140" name="Body Level One…"/>
          <p:cNvSpPr txBox="1">
            <a:spLocks noGrp="1"/>
          </p:cNvSpPr>
          <p:nvPr>
            <p:ph type="body" sz="quarter" idx="1"/>
          </p:nvPr>
        </p:nvSpPr>
        <p:spPr>
          <a:xfrm>
            <a:off x="2299499" y="2972149"/>
            <a:ext cx="4545002" cy="554401"/>
          </a:xfrm>
          <a:prstGeom prst="rect">
            <a:avLst/>
          </a:prstGeom>
        </p:spPr>
        <p:txBody>
          <a:bodyPr>
            <a:normAutofit/>
          </a:bodyPr>
          <a:lstStyle>
            <a:lvl1pPr marL="342900" indent="-228600" algn="ctr">
              <a:lnSpc>
                <a:spcPct val="100000"/>
              </a:lnSpc>
              <a:buClrTx/>
              <a:buSzTx/>
              <a:buFontTx/>
              <a:buNone/>
              <a:defRPr sz="1400"/>
            </a:lvl1pPr>
            <a:lvl2pPr marL="342900" indent="254000" algn="ctr">
              <a:lnSpc>
                <a:spcPct val="100000"/>
              </a:lnSpc>
              <a:buClrTx/>
              <a:buSzTx/>
              <a:buFontTx/>
              <a:buNone/>
              <a:defRPr sz="1400"/>
            </a:lvl2pPr>
            <a:lvl3pPr marL="342900" indent="711200" algn="ctr">
              <a:lnSpc>
                <a:spcPct val="100000"/>
              </a:lnSpc>
              <a:buClrTx/>
              <a:buSzTx/>
              <a:buFontTx/>
              <a:buNone/>
              <a:defRPr sz="1400"/>
            </a:lvl3pPr>
            <a:lvl4pPr marL="342900" indent="1168400" algn="ctr">
              <a:lnSpc>
                <a:spcPct val="100000"/>
              </a:lnSpc>
              <a:buClrTx/>
              <a:buSzTx/>
              <a:buFontTx/>
              <a:buNone/>
              <a:defRPr sz="1400"/>
            </a:lvl4pPr>
            <a:lvl5pPr marL="342900" indent="1625600" algn="ctr">
              <a:lnSpc>
                <a:spcPct val="100000"/>
              </a:lnSpc>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_ONLY_1">
    <p:spTree>
      <p:nvGrpSpPr>
        <p:cNvPr id="1" name=""/>
        <p:cNvGrpSpPr/>
        <p:nvPr/>
      </p:nvGrpSpPr>
      <p:grpSpPr>
        <a:xfrm>
          <a:off x="0" y="0"/>
          <a:ext cx="0" cy="0"/>
          <a:chOff x="0" y="0"/>
          <a:chExt cx="0" cy="0"/>
        </a:xfrm>
      </p:grpSpPr>
      <p:sp>
        <p:nvSpPr>
          <p:cNvPr id="148" name="Title Text"/>
          <p:cNvSpPr txBox="1">
            <a:spLocks noGrp="1"/>
          </p:cNvSpPr>
          <p:nvPr>
            <p:ph type="title"/>
          </p:nvPr>
        </p:nvSpPr>
        <p:spPr>
          <a:prstGeom prst="rect">
            <a:avLst/>
          </a:prstGeom>
        </p:spPr>
        <p:txBody>
          <a:bodyPr/>
          <a:lstStyle/>
          <a:p>
            <a:r>
              <a:t>Title Text</a:t>
            </a:r>
          </a:p>
        </p:txBody>
      </p:sp>
      <p:sp>
        <p:nvSpPr>
          <p:cNvPr id="149" name="Google Shape;103;p16"/>
          <p:cNvSpPr/>
          <p:nvPr/>
        </p:nvSpPr>
        <p:spPr>
          <a:xfrm>
            <a:off x="7207349" y="-153176"/>
            <a:ext cx="2120402" cy="12738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1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SECTION_HEADER_1">
    <p:spTree>
      <p:nvGrpSpPr>
        <p:cNvPr id="1" name=""/>
        <p:cNvGrpSpPr/>
        <p:nvPr/>
      </p:nvGrpSpPr>
      <p:grpSpPr>
        <a:xfrm>
          <a:off x="0" y="0"/>
          <a:ext cx="0" cy="0"/>
          <a:chOff x="0" y="0"/>
          <a:chExt cx="0" cy="0"/>
        </a:xfrm>
      </p:grpSpPr>
      <p:sp>
        <p:nvSpPr>
          <p:cNvPr id="157" name="Title Text"/>
          <p:cNvSpPr txBox="1">
            <a:spLocks noGrp="1"/>
          </p:cNvSpPr>
          <p:nvPr>
            <p:ph type="title"/>
          </p:nvPr>
        </p:nvSpPr>
        <p:spPr>
          <a:xfrm>
            <a:off x="4956099" y="2467374"/>
            <a:ext cx="2475301" cy="648901"/>
          </a:xfrm>
          <a:prstGeom prst="rect">
            <a:avLst/>
          </a:prstGeom>
        </p:spPr>
        <p:txBody>
          <a:bodyPr anchor="ctr"/>
          <a:lstStyle>
            <a:lvl1pPr>
              <a:defRPr sz="3500"/>
            </a:lvl1pPr>
          </a:lstStyle>
          <a:p>
            <a:r>
              <a:t>Title Text</a:t>
            </a:r>
          </a:p>
        </p:txBody>
      </p:sp>
      <p:sp>
        <p:nvSpPr>
          <p:cNvPr id="158" name="Body Level One…"/>
          <p:cNvSpPr txBox="1">
            <a:spLocks noGrp="1"/>
          </p:cNvSpPr>
          <p:nvPr>
            <p:ph type="body" sz="quarter" idx="1"/>
          </p:nvPr>
        </p:nvSpPr>
        <p:spPr>
          <a:xfrm>
            <a:off x="4956099" y="3116275"/>
            <a:ext cx="2475301" cy="624901"/>
          </a:xfrm>
          <a:prstGeom prst="rect">
            <a:avLst/>
          </a:prstGeom>
        </p:spPr>
        <p:txBody>
          <a:bodyPr anchor="ctr">
            <a:normAutofit/>
          </a:bodyPr>
          <a:lstStyle>
            <a:lvl1pPr marL="342900" indent="-228600">
              <a:lnSpc>
                <a:spcPct val="100000"/>
              </a:lnSpc>
              <a:buClrTx/>
              <a:buSzTx/>
              <a:buFontTx/>
              <a:buNone/>
              <a:defRPr sz="1400"/>
            </a:lvl1pPr>
            <a:lvl2pPr marL="342900" indent="254000">
              <a:lnSpc>
                <a:spcPct val="100000"/>
              </a:lnSpc>
              <a:buClrTx/>
              <a:buSzTx/>
              <a:buFontTx/>
              <a:buNone/>
              <a:defRPr sz="1400"/>
            </a:lvl2pPr>
            <a:lvl3pPr marL="342900" indent="711200">
              <a:lnSpc>
                <a:spcPct val="100000"/>
              </a:lnSpc>
              <a:buClrTx/>
              <a:buSzTx/>
              <a:buFontTx/>
              <a:buNone/>
              <a:defRPr sz="1400"/>
            </a:lvl3pPr>
            <a:lvl4pPr marL="342900" indent="1168400">
              <a:lnSpc>
                <a:spcPct val="100000"/>
              </a:lnSpc>
              <a:buClrTx/>
              <a:buSzTx/>
              <a:buFontTx/>
              <a:buNone/>
              <a:defRPr sz="1400"/>
            </a:lvl4pPr>
            <a:lvl5pPr marL="342900" indent="1625600">
              <a:lnSpc>
                <a:spcPct val="100000"/>
              </a:lnSpc>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59" name="Google Shape;110;p17"/>
          <p:cNvSpPr/>
          <p:nvPr/>
        </p:nvSpPr>
        <p:spPr>
          <a:xfrm>
            <a:off x="-209601" y="2402450"/>
            <a:ext cx="3144302" cy="27897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1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CUSTOM_3_1">
    <p:spTree>
      <p:nvGrpSpPr>
        <p:cNvPr id="1" name=""/>
        <p:cNvGrpSpPr/>
        <p:nvPr/>
      </p:nvGrpSpPr>
      <p:grpSpPr>
        <a:xfrm>
          <a:off x="0" y="0"/>
          <a:ext cx="0" cy="0"/>
          <a:chOff x="0" y="0"/>
          <a:chExt cx="0" cy="0"/>
        </a:xfrm>
      </p:grpSpPr>
      <p:sp>
        <p:nvSpPr>
          <p:cNvPr id="167" name="Title Text"/>
          <p:cNvSpPr txBox="1">
            <a:spLocks noGrp="1"/>
          </p:cNvSpPr>
          <p:nvPr>
            <p:ph type="title"/>
          </p:nvPr>
        </p:nvSpPr>
        <p:spPr>
          <a:xfrm>
            <a:off x="1043724" y="1185550"/>
            <a:ext cx="3123002" cy="2019301"/>
          </a:xfrm>
          <a:prstGeom prst="rect">
            <a:avLst/>
          </a:prstGeom>
        </p:spPr>
        <p:txBody>
          <a:bodyPr anchor="ctr"/>
          <a:lstStyle>
            <a:lvl1pPr>
              <a:defRPr sz="3500"/>
            </a:lvl1pPr>
          </a:lstStyle>
          <a:p>
            <a:r>
              <a:t>Title Text</a:t>
            </a:r>
          </a:p>
        </p:txBody>
      </p:sp>
      <p:sp>
        <p:nvSpPr>
          <p:cNvPr id="168" name="Body Level One…"/>
          <p:cNvSpPr txBox="1">
            <a:spLocks noGrp="1"/>
          </p:cNvSpPr>
          <p:nvPr>
            <p:ph type="body" sz="quarter" idx="1"/>
          </p:nvPr>
        </p:nvSpPr>
        <p:spPr>
          <a:xfrm>
            <a:off x="1043724" y="3360937"/>
            <a:ext cx="3013501" cy="780001"/>
          </a:xfrm>
          <a:prstGeom prst="rect">
            <a:avLst/>
          </a:prstGeom>
        </p:spPr>
        <p:txBody>
          <a:bodyPr>
            <a:normAutofit/>
          </a:bodyPr>
          <a:lstStyle>
            <a:lvl1pPr>
              <a:lnSpc>
                <a:spcPct val="100000"/>
              </a:lnSpc>
              <a:buSzPts val="1400"/>
              <a:defRPr sz="1400"/>
            </a:lvl1pPr>
            <a:lvl2pPr marL="914400" indent="-317500">
              <a:lnSpc>
                <a:spcPct val="100000"/>
              </a:lnSpc>
              <a:buSzPts val="1400"/>
              <a:defRPr sz="1400"/>
            </a:lvl2pPr>
            <a:lvl3pPr marL="1371600" indent="-317500">
              <a:lnSpc>
                <a:spcPct val="100000"/>
              </a:lnSpc>
              <a:buSzPts val="1400"/>
              <a:defRPr sz="1400"/>
            </a:lvl3pPr>
            <a:lvl4pPr marL="1828800" indent="-317500">
              <a:lnSpc>
                <a:spcPct val="100000"/>
              </a:lnSpc>
              <a:buSzPts val="1400"/>
              <a:defRPr sz="1400"/>
            </a:lvl4pPr>
            <a:lvl5pPr marL="2286000" indent="-317500">
              <a:lnSpc>
                <a:spcPct val="100000"/>
              </a:lnSpc>
              <a:buSzPts val="1400"/>
              <a:defRPr sz="1400"/>
            </a:lvl5pPr>
          </a:lstStyle>
          <a:p>
            <a:r>
              <a:t>Body Level One</a:t>
            </a:r>
          </a:p>
          <a:p>
            <a:pPr lvl="1"/>
            <a:r>
              <a:t>Body Level Two</a:t>
            </a:r>
          </a:p>
          <a:p>
            <a:pPr lvl="2"/>
            <a:r>
              <a:t>Body Level Three</a:t>
            </a:r>
          </a:p>
          <a:p>
            <a:pPr lvl="3"/>
            <a:r>
              <a:t>Body Level Four</a:t>
            </a:r>
          </a:p>
          <a:p>
            <a:pPr lvl="4"/>
            <a:r>
              <a:t>Body Level Five</a:t>
            </a:r>
          </a:p>
        </p:txBody>
      </p:sp>
      <p:sp>
        <p:nvSpPr>
          <p:cNvPr id="169" name="Google Shape;116;p18"/>
          <p:cNvSpPr/>
          <p:nvPr/>
        </p:nvSpPr>
        <p:spPr>
          <a:xfrm>
            <a:off x="5322649" y="-80625"/>
            <a:ext cx="4005002" cy="20073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1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CUSTOM_4">
    <p:spTree>
      <p:nvGrpSpPr>
        <p:cNvPr id="1" name=""/>
        <p:cNvGrpSpPr/>
        <p:nvPr/>
      </p:nvGrpSpPr>
      <p:grpSpPr>
        <a:xfrm>
          <a:off x="0" y="0"/>
          <a:ext cx="0" cy="0"/>
          <a:chOff x="0" y="0"/>
          <a:chExt cx="0" cy="0"/>
        </a:xfrm>
      </p:grpSpPr>
      <p:sp>
        <p:nvSpPr>
          <p:cNvPr id="177" name="Body Level One…"/>
          <p:cNvSpPr txBox="1">
            <a:spLocks noGrp="1"/>
          </p:cNvSpPr>
          <p:nvPr>
            <p:ph type="body" sz="quarter" idx="1"/>
          </p:nvPr>
        </p:nvSpPr>
        <p:spPr>
          <a:xfrm>
            <a:off x="3509000" y="2636124"/>
            <a:ext cx="2126101" cy="357001"/>
          </a:xfrm>
          <a:prstGeom prst="rect">
            <a:avLst/>
          </a:prstGeom>
        </p:spPr>
        <p:txBody>
          <a:bodyPr anchor="ctr">
            <a:normAutofit/>
          </a:bodyPr>
          <a:lstStyle>
            <a:lvl1pPr marL="342900" indent="-228600" algn="ctr">
              <a:lnSpc>
                <a:spcPct val="100000"/>
              </a:lnSpc>
              <a:buClrTx/>
              <a:buSzTx/>
              <a:buFontTx/>
              <a:buNone/>
              <a:defRPr sz="2400">
                <a:latin typeface="Vidaloka"/>
                <a:ea typeface="Vidaloka"/>
                <a:cs typeface="Vidaloka"/>
                <a:sym typeface="Vidaloka"/>
              </a:defRPr>
            </a:lvl1pPr>
            <a:lvl2pPr marL="342900" indent="254000" algn="ctr">
              <a:lnSpc>
                <a:spcPct val="100000"/>
              </a:lnSpc>
              <a:buClrTx/>
              <a:buSzTx/>
              <a:buFontTx/>
              <a:buNone/>
              <a:defRPr sz="2400">
                <a:latin typeface="Vidaloka"/>
                <a:ea typeface="Vidaloka"/>
                <a:cs typeface="Vidaloka"/>
                <a:sym typeface="Vidaloka"/>
              </a:defRPr>
            </a:lvl2pPr>
            <a:lvl3pPr marL="342900" indent="711200" algn="ctr">
              <a:lnSpc>
                <a:spcPct val="100000"/>
              </a:lnSpc>
              <a:buClrTx/>
              <a:buSzTx/>
              <a:buFontTx/>
              <a:buNone/>
              <a:defRPr sz="2400">
                <a:latin typeface="Vidaloka"/>
                <a:ea typeface="Vidaloka"/>
                <a:cs typeface="Vidaloka"/>
                <a:sym typeface="Vidaloka"/>
              </a:defRPr>
            </a:lvl3pPr>
            <a:lvl4pPr marL="342900" indent="1168400" algn="ctr">
              <a:lnSpc>
                <a:spcPct val="100000"/>
              </a:lnSpc>
              <a:buClrTx/>
              <a:buSzTx/>
              <a:buFontTx/>
              <a:buNone/>
              <a:defRPr sz="2400">
                <a:latin typeface="Vidaloka"/>
                <a:ea typeface="Vidaloka"/>
                <a:cs typeface="Vidaloka"/>
                <a:sym typeface="Vidaloka"/>
              </a:defRPr>
            </a:lvl4pPr>
            <a:lvl5pPr marL="342900" indent="1625600" algn="ctr">
              <a:lnSpc>
                <a:spcPct val="100000"/>
              </a:lnSpc>
              <a:buClrTx/>
              <a:buSzTx/>
              <a:buFontTx/>
              <a:buNone/>
              <a:defRPr sz="2400">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178" name="Title Text"/>
          <p:cNvSpPr txBox="1">
            <a:spLocks noGrp="1"/>
          </p:cNvSpPr>
          <p:nvPr>
            <p:ph type="title"/>
          </p:nvPr>
        </p:nvSpPr>
        <p:spPr>
          <a:xfrm>
            <a:off x="713225" y="445025"/>
            <a:ext cx="6655500" cy="572701"/>
          </a:xfrm>
          <a:prstGeom prst="rect">
            <a:avLst/>
          </a:prstGeom>
        </p:spPr>
        <p:txBody>
          <a:bodyPr/>
          <a:lstStyle/>
          <a:p>
            <a:r>
              <a:t>Title Text</a:t>
            </a:r>
          </a:p>
        </p:txBody>
      </p:sp>
      <p:sp>
        <p:nvSpPr>
          <p:cNvPr id="1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CUSTOM_4_2_1">
    <p:spTree>
      <p:nvGrpSpPr>
        <p:cNvPr id="1" name=""/>
        <p:cNvGrpSpPr/>
        <p:nvPr/>
      </p:nvGrpSpPr>
      <p:grpSpPr>
        <a:xfrm>
          <a:off x="0" y="0"/>
          <a:ext cx="0" cy="0"/>
          <a:chOff x="0" y="0"/>
          <a:chExt cx="0" cy="0"/>
        </a:xfrm>
      </p:grpSpPr>
      <p:sp>
        <p:nvSpPr>
          <p:cNvPr id="186" name="Body Level One…"/>
          <p:cNvSpPr txBox="1">
            <a:spLocks noGrp="1"/>
          </p:cNvSpPr>
          <p:nvPr>
            <p:ph type="body" sz="quarter" idx="1"/>
          </p:nvPr>
        </p:nvSpPr>
        <p:spPr>
          <a:xfrm>
            <a:off x="3718324" y="3391775"/>
            <a:ext cx="1642801" cy="357001"/>
          </a:xfrm>
          <a:prstGeom prst="rect">
            <a:avLst/>
          </a:prstGeom>
        </p:spPr>
        <p:txBody>
          <a:bodyPr anchor="ctr">
            <a:normAutofit/>
          </a:bodyPr>
          <a:lstStyle>
            <a:lvl1pPr marL="342900" indent="-228600" algn="ctr">
              <a:lnSpc>
                <a:spcPct val="100000"/>
              </a:lnSpc>
              <a:buClrTx/>
              <a:buSzTx/>
              <a:buFontTx/>
              <a:buNone/>
              <a:defRPr sz="2400">
                <a:latin typeface="Vidaloka"/>
                <a:ea typeface="Vidaloka"/>
                <a:cs typeface="Vidaloka"/>
                <a:sym typeface="Vidaloka"/>
              </a:defRPr>
            </a:lvl1pPr>
            <a:lvl2pPr marL="342900" indent="254000" algn="ctr">
              <a:lnSpc>
                <a:spcPct val="100000"/>
              </a:lnSpc>
              <a:buClrTx/>
              <a:buSzTx/>
              <a:buFontTx/>
              <a:buNone/>
              <a:defRPr sz="2400">
                <a:latin typeface="Vidaloka"/>
                <a:ea typeface="Vidaloka"/>
                <a:cs typeface="Vidaloka"/>
                <a:sym typeface="Vidaloka"/>
              </a:defRPr>
            </a:lvl2pPr>
            <a:lvl3pPr marL="342900" indent="711200" algn="ctr">
              <a:lnSpc>
                <a:spcPct val="100000"/>
              </a:lnSpc>
              <a:buClrTx/>
              <a:buSzTx/>
              <a:buFontTx/>
              <a:buNone/>
              <a:defRPr sz="2400">
                <a:latin typeface="Vidaloka"/>
                <a:ea typeface="Vidaloka"/>
                <a:cs typeface="Vidaloka"/>
                <a:sym typeface="Vidaloka"/>
              </a:defRPr>
            </a:lvl3pPr>
            <a:lvl4pPr marL="342900" indent="1168400" algn="ctr">
              <a:lnSpc>
                <a:spcPct val="100000"/>
              </a:lnSpc>
              <a:buClrTx/>
              <a:buSzTx/>
              <a:buFontTx/>
              <a:buNone/>
              <a:defRPr sz="2400">
                <a:latin typeface="Vidaloka"/>
                <a:ea typeface="Vidaloka"/>
                <a:cs typeface="Vidaloka"/>
                <a:sym typeface="Vidaloka"/>
              </a:defRPr>
            </a:lvl4pPr>
            <a:lvl5pPr marL="342900" indent="1625600" algn="ctr">
              <a:lnSpc>
                <a:spcPct val="100000"/>
              </a:lnSpc>
              <a:buClrTx/>
              <a:buSzTx/>
              <a:buFontTx/>
              <a:buNone/>
              <a:defRPr sz="2400">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187" name="Title Text"/>
          <p:cNvSpPr txBox="1">
            <a:spLocks noGrp="1"/>
          </p:cNvSpPr>
          <p:nvPr>
            <p:ph type="title"/>
          </p:nvPr>
        </p:nvSpPr>
        <p:spPr>
          <a:xfrm>
            <a:off x="713225" y="445025"/>
            <a:ext cx="3188700" cy="572701"/>
          </a:xfrm>
          <a:prstGeom prst="rect">
            <a:avLst/>
          </a:prstGeom>
        </p:spPr>
        <p:txBody>
          <a:bodyPr/>
          <a:lstStyle/>
          <a:p>
            <a:r>
              <a:t>Title Text</a:t>
            </a:r>
          </a:p>
        </p:txBody>
      </p:sp>
      <p:sp>
        <p:nvSpPr>
          <p:cNvPr id="18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ECTION_HEADER">
    <p:spTree>
      <p:nvGrpSpPr>
        <p:cNvPr id="1" name=""/>
        <p:cNvGrpSpPr/>
        <p:nvPr/>
      </p:nvGrpSpPr>
      <p:grpSpPr>
        <a:xfrm>
          <a:off x="0" y="0"/>
          <a:ext cx="0" cy="0"/>
          <a:chOff x="0" y="0"/>
          <a:chExt cx="0" cy="0"/>
        </a:xfrm>
      </p:grpSpPr>
      <p:sp>
        <p:nvSpPr>
          <p:cNvPr id="26" name="Title Text"/>
          <p:cNvSpPr txBox="1">
            <a:spLocks noGrp="1"/>
          </p:cNvSpPr>
          <p:nvPr>
            <p:ph type="title"/>
          </p:nvPr>
        </p:nvSpPr>
        <p:spPr>
          <a:xfrm>
            <a:off x="2714550" y="2543962"/>
            <a:ext cx="3714900" cy="648901"/>
          </a:xfrm>
          <a:prstGeom prst="rect">
            <a:avLst/>
          </a:prstGeom>
        </p:spPr>
        <p:txBody>
          <a:bodyPr anchor="ctr"/>
          <a:lstStyle>
            <a:lvl1pPr algn="ctr">
              <a:defRPr sz="5000"/>
            </a:lvl1pPr>
          </a:lstStyle>
          <a:p>
            <a:r>
              <a:t>Title Text</a:t>
            </a:r>
          </a:p>
        </p:txBody>
      </p:sp>
      <p:sp>
        <p:nvSpPr>
          <p:cNvPr id="27" name="Body Level One…"/>
          <p:cNvSpPr txBox="1">
            <a:spLocks noGrp="1"/>
          </p:cNvSpPr>
          <p:nvPr>
            <p:ph type="body" sz="quarter" idx="1"/>
          </p:nvPr>
        </p:nvSpPr>
        <p:spPr>
          <a:xfrm>
            <a:off x="2291400" y="3279625"/>
            <a:ext cx="4561200" cy="393001"/>
          </a:xfrm>
          <a:prstGeom prst="rect">
            <a:avLst/>
          </a:prstGeom>
        </p:spPr>
        <p:txBody>
          <a:bodyPr anchor="ctr">
            <a:normAutofit/>
          </a:bodyPr>
          <a:lstStyle>
            <a:lvl1pPr marL="342900" indent="-228600" algn="ctr">
              <a:lnSpc>
                <a:spcPct val="100000"/>
              </a:lnSpc>
              <a:buClrTx/>
              <a:buSzTx/>
              <a:buFontTx/>
              <a:buNone/>
              <a:defRPr sz="1400"/>
            </a:lvl1pPr>
            <a:lvl2pPr marL="342900" indent="254000" algn="ctr">
              <a:lnSpc>
                <a:spcPct val="100000"/>
              </a:lnSpc>
              <a:buClrTx/>
              <a:buSzTx/>
              <a:buFontTx/>
              <a:buNone/>
              <a:defRPr sz="1400"/>
            </a:lvl2pPr>
            <a:lvl3pPr marL="342900" indent="711200" algn="ctr">
              <a:lnSpc>
                <a:spcPct val="100000"/>
              </a:lnSpc>
              <a:buClrTx/>
              <a:buSzTx/>
              <a:buFontTx/>
              <a:buNone/>
              <a:defRPr sz="1400"/>
            </a:lvl3pPr>
            <a:lvl4pPr marL="342900" indent="1168400" algn="ctr">
              <a:lnSpc>
                <a:spcPct val="100000"/>
              </a:lnSpc>
              <a:buClrTx/>
              <a:buSzTx/>
              <a:buFontTx/>
              <a:buNone/>
              <a:defRPr sz="1400"/>
            </a:lvl4pPr>
            <a:lvl5pPr marL="342900" indent="1625600" algn="ctr">
              <a:lnSpc>
                <a:spcPct val="100000"/>
              </a:lnSpc>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8" name="Google Shape;21;p3"/>
          <p:cNvSpPr/>
          <p:nvPr/>
        </p:nvSpPr>
        <p:spPr>
          <a:xfrm flipH="1">
            <a:off x="7948924" y="3979774"/>
            <a:ext cx="1378501" cy="12363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29" name="Google Shape;22;p3"/>
          <p:cNvSpPr/>
          <p:nvPr/>
        </p:nvSpPr>
        <p:spPr>
          <a:xfrm flipH="1">
            <a:off x="-112875" y="-88700"/>
            <a:ext cx="1418701" cy="1064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3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CUSTOM_4_1">
    <p:spTree>
      <p:nvGrpSpPr>
        <p:cNvPr id="1" name=""/>
        <p:cNvGrpSpPr/>
        <p:nvPr/>
      </p:nvGrpSpPr>
      <p:grpSpPr>
        <a:xfrm>
          <a:off x="0" y="0"/>
          <a:ext cx="0" cy="0"/>
          <a:chOff x="0" y="0"/>
          <a:chExt cx="0" cy="0"/>
        </a:xfrm>
      </p:grpSpPr>
      <p:sp>
        <p:nvSpPr>
          <p:cNvPr id="195" name="Body Level One…"/>
          <p:cNvSpPr txBox="1">
            <a:spLocks noGrp="1"/>
          </p:cNvSpPr>
          <p:nvPr>
            <p:ph type="body" sz="quarter" idx="1"/>
          </p:nvPr>
        </p:nvSpPr>
        <p:spPr>
          <a:xfrm>
            <a:off x="3414050" y="1811988"/>
            <a:ext cx="2316001" cy="357001"/>
          </a:xfrm>
          <a:prstGeom prst="rect">
            <a:avLst/>
          </a:prstGeom>
        </p:spPr>
        <p:txBody>
          <a:bodyPr anchor="ctr">
            <a:normAutofit/>
          </a:bodyPr>
          <a:lstStyle>
            <a:lvl1pPr marL="342900" indent="-228600" algn="ctr">
              <a:lnSpc>
                <a:spcPct val="100000"/>
              </a:lnSpc>
              <a:buClrTx/>
              <a:buSzTx/>
              <a:buFontTx/>
              <a:buNone/>
              <a:defRPr sz="2400">
                <a:solidFill>
                  <a:schemeClr val="accent1"/>
                </a:solidFill>
                <a:latin typeface="Vidaloka"/>
                <a:ea typeface="Vidaloka"/>
                <a:cs typeface="Vidaloka"/>
                <a:sym typeface="Vidaloka"/>
              </a:defRPr>
            </a:lvl1pPr>
            <a:lvl2pPr marL="342900" indent="254000" algn="ctr">
              <a:lnSpc>
                <a:spcPct val="100000"/>
              </a:lnSpc>
              <a:buClrTx/>
              <a:buSzTx/>
              <a:buFontTx/>
              <a:buNone/>
              <a:defRPr sz="2400">
                <a:solidFill>
                  <a:schemeClr val="accent1"/>
                </a:solidFill>
                <a:latin typeface="Vidaloka"/>
                <a:ea typeface="Vidaloka"/>
                <a:cs typeface="Vidaloka"/>
                <a:sym typeface="Vidaloka"/>
              </a:defRPr>
            </a:lvl2pPr>
            <a:lvl3pPr marL="342900" indent="711200" algn="ctr">
              <a:lnSpc>
                <a:spcPct val="100000"/>
              </a:lnSpc>
              <a:buClrTx/>
              <a:buSzTx/>
              <a:buFontTx/>
              <a:buNone/>
              <a:defRPr sz="2400">
                <a:solidFill>
                  <a:schemeClr val="accent1"/>
                </a:solidFill>
                <a:latin typeface="Vidaloka"/>
                <a:ea typeface="Vidaloka"/>
                <a:cs typeface="Vidaloka"/>
                <a:sym typeface="Vidaloka"/>
              </a:defRPr>
            </a:lvl3pPr>
            <a:lvl4pPr marL="342900" indent="1168400" algn="ctr">
              <a:lnSpc>
                <a:spcPct val="100000"/>
              </a:lnSpc>
              <a:buClrTx/>
              <a:buSzTx/>
              <a:buFontTx/>
              <a:buNone/>
              <a:defRPr sz="2400">
                <a:solidFill>
                  <a:schemeClr val="accent1"/>
                </a:solidFill>
                <a:latin typeface="Vidaloka"/>
                <a:ea typeface="Vidaloka"/>
                <a:cs typeface="Vidaloka"/>
                <a:sym typeface="Vidaloka"/>
              </a:defRPr>
            </a:lvl4pPr>
            <a:lvl5pPr marL="342900" indent="1625600" algn="ctr">
              <a:lnSpc>
                <a:spcPct val="100000"/>
              </a:lnSpc>
              <a:buClrTx/>
              <a:buSzTx/>
              <a:buFontTx/>
              <a:buNone/>
              <a:defRPr sz="2400">
                <a:solidFill>
                  <a:schemeClr val="accent1"/>
                </a:solidFill>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196" name="Title Text"/>
          <p:cNvSpPr txBox="1">
            <a:spLocks noGrp="1"/>
          </p:cNvSpPr>
          <p:nvPr>
            <p:ph type="title"/>
          </p:nvPr>
        </p:nvSpPr>
        <p:spPr>
          <a:xfrm>
            <a:off x="713225" y="445025"/>
            <a:ext cx="6080701" cy="572701"/>
          </a:xfrm>
          <a:prstGeom prst="rect">
            <a:avLst/>
          </a:prstGeom>
        </p:spPr>
        <p:txBody>
          <a:bodyPr/>
          <a:lstStyle/>
          <a:p>
            <a:r>
              <a:t>Title Text</a:t>
            </a:r>
          </a:p>
        </p:txBody>
      </p:sp>
      <p:sp>
        <p:nvSpPr>
          <p:cNvPr id="1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CUSTOM_4_1_1">
    <p:spTree>
      <p:nvGrpSpPr>
        <p:cNvPr id="1" name=""/>
        <p:cNvGrpSpPr/>
        <p:nvPr/>
      </p:nvGrpSpPr>
      <p:grpSpPr>
        <a:xfrm>
          <a:off x="0" y="0"/>
          <a:ext cx="0" cy="0"/>
          <a:chOff x="0" y="0"/>
          <a:chExt cx="0" cy="0"/>
        </a:xfrm>
      </p:grpSpPr>
      <p:sp>
        <p:nvSpPr>
          <p:cNvPr id="204" name="Body Level One…"/>
          <p:cNvSpPr txBox="1">
            <a:spLocks noGrp="1"/>
          </p:cNvSpPr>
          <p:nvPr>
            <p:ph type="body" sz="quarter" idx="1"/>
          </p:nvPr>
        </p:nvSpPr>
        <p:spPr>
          <a:xfrm>
            <a:off x="4916849" y="1970400"/>
            <a:ext cx="2316001" cy="357001"/>
          </a:xfrm>
          <a:prstGeom prst="rect">
            <a:avLst/>
          </a:prstGeom>
        </p:spPr>
        <p:txBody>
          <a:bodyPr anchor="ctr">
            <a:normAutofit/>
          </a:bodyPr>
          <a:lstStyle>
            <a:lvl1pPr marL="342900" indent="-228600" algn="ctr">
              <a:lnSpc>
                <a:spcPct val="100000"/>
              </a:lnSpc>
              <a:buClrTx/>
              <a:buSzTx/>
              <a:buFontTx/>
              <a:buNone/>
              <a:defRPr sz="2400">
                <a:latin typeface="Vidaloka"/>
                <a:ea typeface="Vidaloka"/>
                <a:cs typeface="Vidaloka"/>
                <a:sym typeface="Vidaloka"/>
              </a:defRPr>
            </a:lvl1pPr>
            <a:lvl2pPr marL="342900" indent="254000" algn="ctr">
              <a:lnSpc>
                <a:spcPct val="100000"/>
              </a:lnSpc>
              <a:buClrTx/>
              <a:buSzTx/>
              <a:buFontTx/>
              <a:buNone/>
              <a:defRPr sz="2400">
                <a:latin typeface="Vidaloka"/>
                <a:ea typeface="Vidaloka"/>
                <a:cs typeface="Vidaloka"/>
                <a:sym typeface="Vidaloka"/>
              </a:defRPr>
            </a:lvl2pPr>
            <a:lvl3pPr marL="342900" indent="711200" algn="ctr">
              <a:lnSpc>
                <a:spcPct val="100000"/>
              </a:lnSpc>
              <a:buClrTx/>
              <a:buSzTx/>
              <a:buFontTx/>
              <a:buNone/>
              <a:defRPr sz="2400">
                <a:latin typeface="Vidaloka"/>
                <a:ea typeface="Vidaloka"/>
                <a:cs typeface="Vidaloka"/>
                <a:sym typeface="Vidaloka"/>
              </a:defRPr>
            </a:lvl3pPr>
            <a:lvl4pPr marL="342900" indent="1168400" algn="ctr">
              <a:lnSpc>
                <a:spcPct val="100000"/>
              </a:lnSpc>
              <a:buClrTx/>
              <a:buSzTx/>
              <a:buFontTx/>
              <a:buNone/>
              <a:defRPr sz="2400">
                <a:latin typeface="Vidaloka"/>
                <a:ea typeface="Vidaloka"/>
                <a:cs typeface="Vidaloka"/>
                <a:sym typeface="Vidaloka"/>
              </a:defRPr>
            </a:lvl4pPr>
            <a:lvl5pPr marL="342900" indent="1625600" algn="ctr">
              <a:lnSpc>
                <a:spcPct val="100000"/>
              </a:lnSpc>
              <a:buClrTx/>
              <a:buSzTx/>
              <a:buFontTx/>
              <a:buNone/>
              <a:defRPr sz="2400">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205" name="Title Text"/>
          <p:cNvSpPr txBox="1">
            <a:spLocks noGrp="1"/>
          </p:cNvSpPr>
          <p:nvPr>
            <p:ph type="title"/>
          </p:nvPr>
        </p:nvSpPr>
        <p:spPr>
          <a:xfrm>
            <a:off x="713225" y="445025"/>
            <a:ext cx="6480301" cy="572701"/>
          </a:xfrm>
          <a:prstGeom prst="rect">
            <a:avLst/>
          </a:prstGeom>
        </p:spPr>
        <p:txBody>
          <a:bodyPr/>
          <a:lstStyle/>
          <a:p>
            <a:r>
              <a:t>Title Text</a:t>
            </a:r>
          </a:p>
        </p:txBody>
      </p:sp>
      <p:sp>
        <p:nvSpPr>
          <p:cNvPr id="20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CUSTOM_4_2_2">
    <p:spTree>
      <p:nvGrpSpPr>
        <p:cNvPr id="1" name=""/>
        <p:cNvGrpSpPr/>
        <p:nvPr/>
      </p:nvGrpSpPr>
      <p:grpSpPr>
        <a:xfrm>
          <a:off x="0" y="0"/>
          <a:ext cx="0" cy="0"/>
          <a:chOff x="0" y="0"/>
          <a:chExt cx="0" cy="0"/>
        </a:xfrm>
      </p:grpSpPr>
      <p:sp>
        <p:nvSpPr>
          <p:cNvPr id="213" name="Body Level One…"/>
          <p:cNvSpPr txBox="1">
            <a:spLocks noGrp="1"/>
          </p:cNvSpPr>
          <p:nvPr>
            <p:ph type="body" sz="quarter" idx="1"/>
          </p:nvPr>
        </p:nvSpPr>
        <p:spPr>
          <a:xfrm>
            <a:off x="3568124" y="2994599"/>
            <a:ext cx="2015401" cy="357001"/>
          </a:xfrm>
          <a:prstGeom prst="rect">
            <a:avLst/>
          </a:prstGeom>
        </p:spPr>
        <p:txBody>
          <a:bodyPr anchor="ctr">
            <a:normAutofit/>
          </a:bodyPr>
          <a:lstStyle>
            <a:lvl1pPr marL="342900" indent="-228600" algn="ctr">
              <a:lnSpc>
                <a:spcPct val="100000"/>
              </a:lnSpc>
              <a:buClrTx/>
              <a:buSzTx/>
              <a:buFontTx/>
              <a:buNone/>
              <a:defRPr sz="2400">
                <a:latin typeface="Vidaloka"/>
                <a:ea typeface="Vidaloka"/>
                <a:cs typeface="Vidaloka"/>
                <a:sym typeface="Vidaloka"/>
              </a:defRPr>
            </a:lvl1pPr>
            <a:lvl2pPr marL="342900" indent="254000" algn="ctr">
              <a:lnSpc>
                <a:spcPct val="100000"/>
              </a:lnSpc>
              <a:buClrTx/>
              <a:buSzTx/>
              <a:buFontTx/>
              <a:buNone/>
              <a:defRPr sz="2400">
                <a:latin typeface="Vidaloka"/>
                <a:ea typeface="Vidaloka"/>
                <a:cs typeface="Vidaloka"/>
                <a:sym typeface="Vidaloka"/>
              </a:defRPr>
            </a:lvl2pPr>
            <a:lvl3pPr marL="342900" indent="711200" algn="ctr">
              <a:lnSpc>
                <a:spcPct val="100000"/>
              </a:lnSpc>
              <a:buClrTx/>
              <a:buSzTx/>
              <a:buFontTx/>
              <a:buNone/>
              <a:defRPr sz="2400">
                <a:latin typeface="Vidaloka"/>
                <a:ea typeface="Vidaloka"/>
                <a:cs typeface="Vidaloka"/>
                <a:sym typeface="Vidaloka"/>
              </a:defRPr>
            </a:lvl3pPr>
            <a:lvl4pPr marL="342900" indent="1168400" algn="ctr">
              <a:lnSpc>
                <a:spcPct val="100000"/>
              </a:lnSpc>
              <a:buClrTx/>
              <a:buSzTx/>
              <a:buFontTx/>
              <a:buNone/>
              <a:defRPr sz="2400">
                <a:latin typeface="Vidaloka"/>
                <a:ea typeface="Vidaloka"/>
                <a:cs typeface="Vidaloka"/>
                <a:sym typeface="Vidaloka"/>
              </a:defRPr>
            </a:lvl4pPr>
            <a:lvl5pPr marL="342900" indent="1625600" algn="ctr">
              <a:lnSpc>
                <a:spcPct val="100000"/>
              </a:lnSpc>
              <a:buClrTx/>
              <a:buSzTx/>
              <a:buFontTx/>
              <a:buNone/>
              <a:defRPr sz="2400">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214" name="Title Text"/>
          <p:cNvSpPr txBox="1">
            <a:spLocks noGrp="1"/>
          </p:cNvSpPr>
          <p:nvPr>
            <p:ph type="title"/>
          </p:nvPr>
        </p:nvSpPr>
        <p:spPr>
          <a:xfrm>
            <a:off x="713225" y="445025"/>
            <a:ext cx="4763400" cy="572701"/>
          </a:xfrm>
          <a:prstGeom prst="rect">
            <a:avLst/>
          </a:prstGeom>
        </p:spPr>
        <p:txBody>
          <a:bodyPr/>
          <a:lstStyle/>
          <a:p>
            <a:r>
              <a:t>Title Text</a:t>
            </a:r>
          </a:p>
        </p:txBody>
      </p:sp>
      <p:sp>
        <p:nvSpPr>
          <p:cNvPr id="215" name="Google Shape;175;p23"/>
          <p:cNvSpPr/>
          <p:nvPr/>
        </p:nvSpPr>
        <p:spPr>
          <a:xfrm>
            <a:off x="7434174" y="-125601"/>
            <a:ext cx="1993201" cy="13302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2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CUSTOM_5">
    <p:spTree>
      <p:nvGrpSpPr>
        <p:cNvPr id="1" name=""/>
        <p:cNvGrpSpPr/>
        <p:nvPr/>
      </p:nvGrpSpPr>
      <p:grpSpPr>
        <a:xfrm>
          <a:off x="0" y="0"/>
          <a:ext cx="0" cy="0"/>
          <a:chOff x="0" y="0"/>
          <a:chExt cx="0" cy="0"/>
        </a:xfrm>
      </p:grpSpPr>
      <p:sp>
        <p:nvSpPr>
          <p:cNvPr id="223" name="Body Level One…"/>
          <p:cNvSpPr txBox="1">
            <a:spLocks noGrp="1"/>
          </p:cNvSpPr>
          <p:nvPr>
            <p:ph type="body" sz="quarter" idx="1"/>
          </p:nvPr>
        </p:nvSpPr>
        <p:spPr>
          <a:xfrm>
            <a:off x="4750187" y="1722900"/>
            <a:ext cx="2014801" cy="357001"/>
          </a:xfrm>
          <a:prstGeom prst="rect">
            <a:avLst/>
          </a:prstGeom>
        </p:spPr>
        <p:txBody>
          <a:bodyPr anchor="ctr">
            <a:normAutofit/>
          </a:bodyPr>
          <a:lstStyle>
            <a:lvl1pPr marL="342900" indent="-228600" algn="r">
              <a:lnSpc>
                <a:spcPct val="100000"/>
              </a:lnSpc>
              <a:buClrTx/>
              <a:buSzTx/>
              <a:buFontTx/>
              <a:buNone/>
              <a:defRPr sz="2400">
                <a:latin typeface="Vidaloka"/>
                <a:ea typeface="Vidaloka"/>
                <a:cs typeface="Vidaloka"/>
                <a:sym typeface="Vidaloka"/>
              </a:defRPr>
            </a:lvl1pPr>
            <a:lvl2pPr marL="342900" indent="254000" algn="r">
              <a:lnSpc>
                <a:spcPct val="100000"/>
              </a:lnSpc>
              <a:buClrTx/>
              <a:buSzTx/>
              <a:buFontTx/>
              <a:buNone/>
              <a:defRPr sz="2400">
                <a:latin typeface="Vidaloka"/>
                <a:ea typeface="Vidaloka"/>
                <a:cs typeface="Vidaloka"/>
                <a:sym typeface="Vidaloka"/>
              </a:defRPr>
            </a:lvl2pPr>
            <a:lvl3pPr marL="342900" indent="711200" algn="r">
              <a:lnSpc>
                <a:spcPct val="100000"/>
              </a:lnSpc>
              <a:buClrTx/>
              <a:buSzTx/>
              <a:buFontTx/>
              <a:buNone/>
              <a:defRPr sz="2400">
                <a:latin typeface="Vidaloka"/>
                <a:ea typeface="Vidaloka"/>
                <a:cs typeface="Vidaloka"/>
                <a:sym typeface="Vidaloka"/>
              </a:defRPr>
            </a:lvl3pPr>
            <a:lvl4pPr marL="342900" indent="1168400" algn="r">
              <a:lnSpc>
                <a:spcPct val="100000"/>
              </a:lnSpc>
              <a:buClrTx/>
              <a:buSzTx/>
              <a:buFontTx/>
              <a:buNone/>
              <a:defRPr sz="2400">
                <a:latin typeface="Vidaloka"/>
                <a:ea typeface="Vidaloka"/>
                <a:cs typeface="Vidaloka"/>
                <a:sym typeface="Vidaloka"/>
              </a:defRPr>
            </a:lvl4pPr>
            <a:lvl5pPr marL="342900" indent="1625600" algn="r">
              <a:lnSpc>
                <a:spcPct val="100000"/>
              </a:lnSpc>
              <a:buClrTx/>
              <a:buSzTx/>
              <a:buFontTx/>
              <a:buNone/>
              <a:defRPr sz="2400">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224" name="Title Text"/>
          <p:cNvSpPr txBox="1">
            <a:spLocks noGrp="1"/>
          </p:cNvSpPr>
          <p:nvPr>
            <p:ph type="title"/>
          </p:nvPr>
        </p:nvSpPr>
        <p:spPr>
          <a:xfrm>
            <a:off x="713225" y="445025"/>
            <a:ext cx="2785800" cy="572701"/>
          </a:xfrm>
          <a:prstGeom prst="rect">
            <a:avLst/>
          </a:prstGeom>
        </p:spPr>
        <p:txBody>
          <a:bodyPr/>
          <a:lstStyle/>
          <a:p>
            <a:r>
              <a:t>Title Text</a:t>
            </a:r>
          </a:p>
        </p:txBody>
      </p:sp>
      <p:sp>
        <p:nvSpPr>
          <p:cNvPr id="2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CUSTOM_6">
    <p:spTree>
      <p:nvGrpSpPr>
        <p:cNvPr id="1" name=""/>
        <p:cNvGrpSpPr/>
        <p:nvPr/>
      </p:nvGrpSpPr>
      <p:grpSpPr>
        <a:xfrm>
          <a:off x="0" y="0"/>
          <a:ext cx="0" cy="0"/>
          <a:chOff x="0" y="0"/>
          <a:chExt cx="0" cy="0"/>
        </a:xfrm>
      </p:grpSpPr>
      <p:sp>
        <p:nvSpPr>
          <p:cNvPr id="232" name="xx%"/>
          <p:cNvSpPr txBox="1">
            <a:spLocks noGrp="1"/>
          </p:cNvSpPr>
          <p:nvPr>
            <p:ph type="title" hasCustomPrompt="1"/>
          </p:nvPr>
        </p:nvSpPr>
        <p:spPr>
          <a:xfrm>
            <a:off x="2592925" y="714599"/>
            <a:ext cx="3958200" cy="615001"/>
          </a:xfrm>
          <a:prstGeom prst="rect">
            <a:avLst/>
          </a:prstGeom>
        </p:spPr>
        <p:txBody>
          <a:bodyPr anchor="ctr"/>
          <a:lstStyle>
            <a:lvl1pPr algn="ctr">
              <a:defRPr sz="4500">
                <a:solidFill>
                  <a:schemeClr val="accent1"/>
                </a:solidFill>
              </a:defRPr>
            </a:lvl1pPr>
          </a:lstStyle>
          <a:p>
            <a:r>
              <a:t>xx%</a:t>
            </a:r>
          </a:p>
        </p:txBody>
      </p:sp>
      <p:sp>
        <p:nvSpPr>
          <p:cNvPr id="233" name="Body Level One…"/>
          <p:cNvSpPr txBox="1">
            <a:spLocks noGrp="1"/>
          </p:cNvSpPr>
          <p:nvPr>
            <p:ph type="body" sz="quarter" idx="1"/>
          </p:nvPr>
        </p:nvSpPr>
        <p:spPr>
          <a:xfrm>
            <a:off x="2364983" y="1346399"/>
            <a:ext cx="4414201" cy="377701"/>
          </a:xfrm>
          <a:prstGeom prst="rect">
            <a:avLst/>
          </a:prstGeom>
        </p:spPr>
        <p:txBody>
          <a:bodyPr>
            <a:normAutofit/>
          </a:bodyPr>
          <a:lstStyle>
            <a:lvl1pPr marL="342900" indent="-228600" algn="ctr">
              <a:buClrTx/>
              <a:buSzTx/>
              <a:buFontTx/>
              <a:buNone/>
              <a:defRPr sz="1400"/>
            </a:lvl1pPr>
            <a:lvl2pPr marL="342900" indent="254000" algn="ctr">
              <a:buClrTx/>
              <a:buSzTx/>
              <a:buFontTx/>
              <a:buNone/>
              <a:defRPr sz="1400"/>
            </a:lvl2pPr>
            <a:lvl3pPr marL="342900" indent="711200" algn="ctr">
              <a:buClrTx/>
              <a:buSzTx/>
              <a:buFontTx/>
              <a:buNone/>
              <a:defRPr sz="1400"/>
            </a:lvl3pPr>
            <a:lvl4pPr marL="342900" indent="1168400" algn="ctr">
              <a:buClrTx/>
              <a:buSzTx/>
              <a:buFontTx/>
              <a:buNone/>
              <a:defRPr sz="1400"/>
            </a:lvl4pPr>
            <a:lvl5pPr marL="342900" indent="1625600" algn="ctr">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3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CUSTOM_7_1">
    <p:spTree>
      <p:nvGrpSpPr>
        <p:cNvPr id="1" name=""/>
        <p:cNvGrpSpPr/>
        <p:nvPr/>
      </p:nvGrpSpPr>
      <p:grpSpPr>
        <a:xfrm>
          <a:off x="0" y="0"/>
          <a:ext cx="0" cy="0"/>
          <a:chOff x="0" y="0"/>
          <a:chExt cx="0" cy="0"/>
        </a:xfrm>
      </p:grpSpPr>
      <p:sp>
        <p:nvSpPr>
          <p:cNvPr id="241" name="Title Text"/>
          <p:cNvSpPr txBox="1">
            <a:spLocks noGrp="1"/>
          </p:cNvSpPr>
          <p:nvPr>
            <p:ph type="title"/>
          </p:nvPr>
        </p:nvSpPr>
        <p:spPr>
          <a:xfrm>
            <a:off x="803750" y="2025799"/>
            <a:ext cx="4087501" cy="673201"/>
          </a:xfrm>
          <a:prstGeom prst="rect">
            <a:avLst/>
          </a:prstGeom>
        </p:spPr>
        <p:txBody>
          <a:bodyPr anchor="ctr"/>
          <a:lstStyle/>
          <a:p>
            <a:r>
              <a:t>Title Text</a:t>
            </a:r>
          </a:p>
        </p:txBody>
      </p:sp>
      <p:sp>
        <p:nvSpPr>
          <p:cNvPr id="242" name="Body Level One…"/>
          <p:cNvSpPr txBox="1">
            <a:spLocks noGrp="1"/>
          </p:cNvSpPr>
          <p:nvPr>
            <p:ph type="body" sz="quarter" idx="1"/>
          </p:nvPr>
        </p:nvSpPr>
        <p:spPr>
          <a:xfrm>
            <a:off x="803750" y="2693524"/>
            <a:ext cx="3159301" cy="558001"/>
          </a:xfrm>
          <a:prstGeom prst="rect">
            <a:avLst/>
          </a:prstGeom>
        </p:spPr>
        <p:txBody>
          <a:bodyPr>
            <a:normAutofit/>
          </a:bodyPr>
          <a:lstStyle>
            <a:lvl1pPr marL="342900" indent="-228600">
              <a:lnSpc>
                <a:spcPct val="100000"/>
              </a:lnSpc>
              <a:buClrTx/>
              <a:buSzTx/>
              <a:buFontTx/>
              <a:buNone/>
              <a:defRPr sz="1400"/>
            </a:lvl1pPr>
            <a:lvl2pPr marL="342900" indent="254000">
              <a:lnSpc>
                <a:spcPct val="100000"/>
              </a:lnSpc>
              <a:buClrTx/>
              <a:buSzTx/>
              <a:buFontTx/>
              <a:buNone/>
              <a:defRPr sz="1400"/>
            </a:lvl2pPr>
            <a:lvl3pPr marL="342900" indent="711200">
              <a:lnSpc>
                <a:spcPct val="100000"/>
              </a:lnSpc>
              <a:buClrTx/>
              <a:buSzTx/>
              <a:buFontTx/>
              <a:buNone/>
              <a:defRPr sz="1400"/>
            </a:lvl3pPr>
            <a:lvl4pPr marL="342900" indent="1168400">
              <a:lnSpc>
                <a:spcPct val="100000"/>
              </a:lnSpc>
              <a:buClrTx/>
              <a:buSzTx/>
              <a:buFontTx/>
              <a:buNone/>
              <a:defRPr sz="1400"/>
            </a:lvl4pPr>
            <a:lvl5pPr marL="342900" indent="1625600">
              <a:lnSpc>
                <a:spcPct val="100000"/>
              </a:lnSpc>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4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CUSTOM_7_2">
    <p:spTree>
      <p:nvGrpSpPr>
        <p:cNvPr id="1" name=""/>
        <p:cNvGrpSpPr/>
        <p:nvPr/>
      </p:nvGrpSpPr>
      <p:grpSpPr>
        <a:xfrm>
          <a:off x="0" y="0"/>
          <a:ext cx="0" cy="0"/>
          <a:chOff x="0" y="0"/>
          <a:chExt cx="0" cy="0"/>
        </a:xfrm>
      </p:grpSpPr>
      <p:sp>
        <p:nvSpPr>
          <p:cNvPr id="250" name="Title Text"/>
          <p:cNvSpPr txBox="1">
            <a:spLocks noGrp="1"/>
          </p:cNvSpPr>
          <p:nvPr>
            <p:ph type="title"/>
          </p:nvPr>
        </p:nvSpPr>
        <p:spPr>
          <a:xfrm>
            <a:off x="4490149" y="2047725"/>
            <a:ext cx="3364202" cy="628800"/>
          </a:xfrm>
          <a:prstGeom prst="rect">
            <a:avLst/>
          </a:prstGeom>
        </p:spPr>
        <p:txBody>
          <a:bodyPr anchor="ctr"/>
          <a:lstStyle>
            <a:lvl1pPr algn="r"/>
          </a:lstStyle>
          <a:p>
            <a:r>
              <a:t>Title Text</a:t>
            </a:r>
          </a:p>
        </p:txBody>
      </p:sp>
      <p:sp>
        <p:nvSpPr>
          <p:cNvPr id="251" name="Body Level One…"/>
          <p:cNvSpPr txBox="1">
            <a:spLocks noGrp="1"/>
          </p:cNvSpPr>
          <p:nvPr>
            <p:ph type="body" sz="quarter" idx="1"/>
          </p:nvPr>
        </p:nvSpPr>
        <p:spPr>
          <a:xfrm>
            <a:off x="4855550" y="2694825"/>
            <a:ext cx="2998801" cy="558001"/>
          </a:xfrm>
          <a:prstGeom prst="rect">
            <a:avLst/>
          </a:prstGeom>
        </p:spPr>
        <p:txBody>
          <a:bodyPr>
            <a:normAutofit/>
          </a:bodyPr>
          <a:lstStyle>
            <a:lvl1pPr marL="342900" indent="-228600" algn="r">
              <a:lnSpc>
                <a:spcPct val="100000"/>
              </a:lnSpc>
              <a:buClrTx/>
              <a:buSzTx/>
              <a:buFontTx/>
              <a:buNone/>
              <a:defRPr sz="1400"/>
            </a:lvl1pPr>
            <a:lvl2pPr marL="342900" indent="254000" algn="r">
              <a:lnSpc>
                <a:spcPct val="100000"/>
              </a:lnSpc>
              <a:buClrTx/>
              <a:buSzTx/>
              <a:buFontTx/>
              <a:buNone/>
              <a:defRPr sz="1400"/>
            </a:lvl2pPr>
            <a:lvl3pPr marL="342900" indent="711200" algn="r">
              <a:lnSpc>
                <a:spcPct val="100000"/>
              </a:lnSpc>
              <a:buClrTx/>
              <a:buSzTx/>
              <a:buFontTx/>
              <a:buNone/>
              <a:defRPr sz="1400"/>
            </a:lvl3pPr>
            <a:lvl4pPr marL="342900" indent="1168400" algn="r">
              <a:lnSpc>
                <a:spcPct val="100000"/>
              </a:lnSpc>
              <a:buClrTx/>
              <a:buSzTx/>
              <a:buFontTx/>
              <a:buNone/>
              <a:defRPr sz="1400"/>
            </a:lvl4pPr>
            <a:lvl5pPr marL="342900" indent="1625600" algn="r">
              <a:lnSpc>
                <a:spcPct val="100000"/>
              </a:lnSpc>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CUSTOM_8">
    <p:spTree>
      <p:nvGrpSpPr>
        <p:cNvPr id="1" name=""/>
        <p:cNvGrpSpPr/>
        <p:nvPr/>
      </p:nvGrpSpPr>
      <p:grpSpPr>
        <a:xfrm>
          <a:off x="0" y="0"/>
          <a:ext cx="0" cy="0"/>
          <a:chOff x="0" y="0"/>
          <a:chExt cx="0" cy="0"/>
        </a:xfrm>
      </p:grpSpPr>
      <p:sp>
        <p:nvSpPr>
          <p:cNvPr id="259" name="Body Level One…"/>
          <p:cNvSpPr txBox="1">
            <a:spLocks noGrp="1"/>
          </p:cNvSpPr>
          <p:nvPr>
            <p:ph type="body" sz="half" idx="1"/>
          </p:nvPr>
        </p:nvSpPr>
        <p:spPr>
          <a:xfrm>
            <a:off x="4166799" y="1453525"/>
            <a:ext cx="3957601" cy="2889001"/>
          </a:xfrm>
          <a:prstGeom prst="rect">
            <a:avLst/>
          </a:prstGeom>
        </p:spPr>
        <p:txBody>
          <a:bodyPr anchor="ctr">
            <a:normAutofit/>
          </a:bodyPr>
          <a:lstStyle>
            <a:lvl1pPr marR="38100" algn="ctr">
              <a:lnSpc>
                <a:spcPct val="100000"/>
              </a:lnSpc>
              <a:buClr>
                <a:schemeClr val="accent1"/>
              </a:buClr>
              <a:buSzPts val="1400"/>
              <a:defRPr sz="1400"/>
            </a:lvl1pPr>
            <a:lvl2pPr marL="914400" marR="38100" indent="-317500" algn="ctr">
              <a:lnSpc>
                <a:spcPct val="100000"/>
              </a:lnSpc>
              <a:buClr>
                <a:schemeClr val="accent1"/>
              </a:buClr>
              <a:buSzPts val="1400"/>
              <a:defRPr sz="1400"/>
            </a:lvl2pPr>
            <a:lvl3pPr marL="1371600" marR="38100" indent="-317500" algn="ctr">
              <a:lnSpc>
                <a:spcPct val="100000"/>
              </a:lnSpc>
              <a:buClr>
                <a:schemeClr val="accent1"/>
              </a:buClr>
              <a:buSzPts val="1400"/>
              <a:defRPr sz="1400"/>
            </a:lvl3pPr>
            <a:lvl4pPr marL="1828800" marR="38100" indent="-317500" algn="ctr">
              <a:lnSpc>
                <a:spcPct val="100000"/>
              </a:lnSpc>
              <a:buClr>
                <a:schemeClr val="accent1"/>
              </a:buClr>
              <a:buSzPts val="1400"/>
              <a:defRPr sz="1400"/>
            </a:lvl4pPr>
            <a:lvl5pPr marL="2286000" marR="38100" indent="-317500" algn="ctr">
              <a:lnSpc>
                <a:spcPct val="100000"/>
              </a:lnSpc>
              <a:buClr>
                <a:schemeClr val="accent1"/>
              </a:buClr>
              <a:buSzPts val="1400"/>
              <a:defRPr sz="1400"/>
            </a:lvl5pPr>
          </a:lstStyle>
          <a:p>
            <a:r>
              <a:t>Body Level One</a:t>
            </a:r>
          </a:p>
          <a:p>
            <a:pPr lvl="1"/>
            <a:r>
              <a:t>Body Level Two</a:t>
            </a:r>
          </a:p>
          <a:p>
            <a:pPr lvl="2"/>
            <a:r>
              <a:t>Body Level Three</a:t>
            </a:r>
          </a:p>
          <a:p>
            <a:pPr lvl="3"/>
            <a:r>
              <a:t>Body Level Four</a:t>
            </a:r>
          </a:p>
          <a:p>
            <a:pPr lvl="4"/>
            <a:r>
              <a:t>Body Level Five</a:t>
            </a:r>
          </a:p>
        </p:txBody>
      </p:sp>
      <p:sp>
        <p:nvSpPr>
          <p:cNvPr id="260" name="Title Text"/>
          <p:cNvSpPr txBox="1">
            <a:spLocks noGrp="1"/>
          </p:cNvSpPr>
          <p:nvPr>
            <p:ph type="title"/>
          </p:nvPr>
        </p:nvSpPr>
        <p:spPr>
          <a:xfrm>
            <a:off x="713225" y="445025"/>
            <a:ext cx="4502700" cy="572701"/>
          </a:xfrm>
          <a:prstGeom prst="rect">
            <a:avLst/>
          </a:prstGeom>
        </p:spPr>
        <p:txBody>
          <a:bodyPr/>
          <a:lstStyle/>
          <a:p>
            <a:r>
              <a:t>Title Text</a:t>
            </a:r>
          </a:p>
        </p:txBody>
      </p:sp>
      <p:sp>
        <p:nvSpPr>
          <p:cNvPr id="261" name="Google Shape;212;p28"/>
          <p:cNvSpPr/>
          <p:nvPr/>
        </p:nvSpPr>
        <p:spPr>
          <a:xfrm flipH="1">
            <a:off x="6772150" y="3663450"/>
            <a:ext cx="2823301" cy="16331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2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CUSTOM_9">
    <p:spTree>
      <p:nvGrpSpPr>
        <p:cNvPr id="1" name=""/>
        <p:cNvGrpSpPr/>
        <p:nvPr/>
      </p:nvGrpSpPr>
      <p:grpSpPr>
        <a:xfrm>
          <a:off x="0" y="0"/>
          <a:ext cx="0" cy="0"/>
          <a:chOff x="0" y="0"/>
          <a:chExt cx="0" cy="0"/>
        </a:xfrm>
      </p:grpSpPr>
      <p:sp>
        <p:nvSpPr>
          <p:cNvPr id="269" name="Body Level One…"/>
          <p:cNvSpPr txBox="1">
            <a:spLocks noGrp="1"/>
          </p:cNvSpPr>
          <p:nvPr>
            <p:ph type="body" sz="quarter" idx="1"/>
          </p:nvPr>
        </p:nvSpPr>
        <p:spPr>
          <a:xfrm>
            <a:off x="4816075" y="3616374"/>
            <a:ext cx="2942101" cy="357002"/>
          </a:xfrm>
          <a:prstGeom prst="rect">
            <a:avLst/>
          </a:prstGeom>
        </p:spPr>
        <p:txBody>
          <a:bodyPr anchor="ctr">
            <a:normAutofit/>
          </a:bodyPr>
          <a:lstStyle>
            <a:lvl1pPr marL="342900" indent="-228600" algn="ctr">
              <a:lnSpc>
                <a:spcPct val="100000"/>
              </a:lnSpc>
              <a:buClrTx/>
              <a:buSzTx/>
              <a:buFontTx/>
              <a:buNone/>
              <a:defRPr sz="2400">
                <a:latin typeface="Vidaloka"/>
                <a:ea typeface="Vidaloka"/>
                <a:cs typeface="Vidaloka"/>
                <a:sym typeface="Vidaloka"/>
              </a:defRPr>
            </a:lvl1pPr>
            <a:lvl2pPr marL="342900" indent="254000" algn="ctr">
              <a:lnSpc>
                <a:spcPct val="100000"/>
              </a:lnSpc>
              <a:buClrTx/>
              <a:buSzTx/>
              <a:buFontTx/>
              <a:buNone/>
              <a:defRPr sz="2400">
                <a:latin typeface="Vidaloka"/>
                <a:ea typeface="Vidaloka"/>
                <a:cs typeface="Vidaloka"/>
                <a:sym typeface="Vidaloka"/>
              </a:defRPr>
            </a:lvl2pPr>
            <a:lvl3pPr marL="342900" indent="711200" algn="ctr">
              <a:lnSpc>
                <a:spcPct val="100000"/>
              </a:lnSpc>
              <a:buClrTx/>
              <a:buSzTx/>
              <a:buFontTx/>
              <a:buNone/>
              <a:defRPr sz="2400">
                <a:latin typeface="Vidaloka"/>
                <a:ea typeface="Vidaloka"/>
                <a:cs typeface="Vidaloka"/>
                <a:sym typeface="Vidaloka"/>
              </a:defRPr>
            </a:lvl3pPr>
            <a:lvl4pPr marL="342900" indent="1168400" algn="ctr">
              <a:lnSpc>
                <a:spcPct val="100000"/>
              </a:lnSpc>
              <a:buClrTx/>
              <a:buSzTx/>
              <a:buFontTx/>
              <a:buNone/>
              <a:defRPr sz="2400">
                <a:latin typeface="Vidaloka"/>
                <a:ea typeface="Vidaloka"/>
                <a:cs typeface="Vidaloka"/>
                <a:sym typeface="Vidaloka"/>
              </a:defRPr>
            </a:lvl4pPr>
            <a:lvl5pPr marL="342900" indent="1625600" algn="ctr">
              <a:lnSpc>
                <a:spcPct val="100000"/>
              </a:lnSpc>
              <a:buClrTx/>
              <a:buSzTx/>
              <a:buFontTx/>
              <a:buNone/>
              <a:defRPr sz="2400">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270" name="Title Text"/>
          <p:cNvSpPr txBox="1">
            <a:spLocks noGrp="1"/>
          </p:cNvSpPr>
          <p:nvPr>
            <p:ph type="title"/>
          </p:nvPr>
        </p:nvSpPr>
        <p:spPr>
          <a:xfrm>
            <a:off x="713225" y="445025"/>
            <a:ext cx="2729101" cy="572701"/>
          </a:xfrm>
          <a:prstGeom prst="rect">
            <a:avLst/>
          </a:prstGeom>
        </p:spPr>
        <p:txBody>
          <a:bodyPr/>
          <a:lstStyle/>
          <a:p>
            <a:r>
              <a:t>Title Text</a:t>
            </a:r>
          </a:p>
        </p:txBody>
      </p:sp>
      <p:sp>
        <p:nvSpPr>
          <p:cNvPr id="2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CUSTOM_1">
    <p:spTree>
      <p:nvGrpSpPr>
        <p:cNvPr id="1" name=""/>
        <p:cNvGrpSpPr/>
        <p:nvPr/>
      </p:nvGrpSpPr>
      <p:grpSpPr>
        <a:xfrm>
          <a:off x="0" y="0"/>
          <a:ext cx="0" cy="0"/>
          <a:chOff x="0" y="0"/>
          <a:chExt cx="0" cy="0"/>
        </a:xfrm>
      </p:grpSpPr>
      <p:sp>
        <p:nvSpPr>
          <p:cNvPr id="278" name="Title Text"/>
          <p:cNvSpPr txBox="1">
            <a:spLocks noGrp="1"/>
          </p:cNvSpPr>
          <p:nvPr>
            <p:ph type="title"/>
          </p:nvPr>
        </p:nvSpPr>
        <p:spPr>
          <a:xfrm>
            <a:off x="2832899" y="791200"/>
            <a:ext cx="3478202" cy="922800"/>
          </a:xfrm>
          <a:prstGeom prst="rect">
            <a:avLst/>
          </a:prstGeom>
        </p:spPr>
        <p:txBody>
          <a:bodyPr anchor="ctr"/>
          <a:lstStyle>
            <a:lvl1pPr algn="ctr">
              <a:defRPr sz="7000"/>
            </a:lvl1pPr>
          </a:lstStyle>
          <a:p>
            <a:r>
              <a:t>Title Text</a:t>
            </a:r>
          </a:p>
        </p:txBody>
      </p:sp>
      <p:sp>
        <p:nvSpPr>
          <p:cNvPr id="279" name="Body Level One…"/>
          <p:cNvSpPr txBox="1">
            <a:spLocks noGrp="1"/>
          </p:cNvSpPr>
          <p:nvPr>
            <p:ph type="body" sz="quarter" idx="1"/>
          </p:nvPr>
        </p:nvSpPr>
        <p:spPr>
          <a:xfrm>
            <a:off x="2983350" y="1749425"/>
            <a:ext cx="3177301" cy="922800"/>
          </a:xfrm>
          <a:prstGeom prst="rect">
            <a:avLst/>
          </a:prstGeom>
        </p:spPr>
        <p:txBody>
          <a:bodyPr>
            <a:normAutofit/>
          </a:bodyPr>
          <a:lstStyle>
            <a:lvl1pPr marL="342900" indent="-228600" algn="ctr">
              <a:lnSpc>
                <a:spcPct val="100000"/>
              </a:lnSpc>
              <a:buClrTx/>
              <a:buSzTx/>
              <a:buFontTx/>
              <a:buNone/>
              <a:defRPr sz="1400"/>
            </a:lvl1pPr>
            <a:lvl2pPr marL="342900" indent="254000" algn="ctr">
              <a:lnSpc>
                <a:spcPct val="100000"/>
              </a:lnSpc>
              <a:buClrTx/>
              <a:buSzTx/>
              <a:buFontTx/>
              <a:buNone/>
              <a:defRPr sz="1400"/>
            </a:lvl2pPr>
            <a:lvl3pPr marL="342900" indent="711200" algn="ctr">
              <a:lnSpc>
                <a:spcPct val="100000"/>
              </a:lnSpc>
              <a:buClrTx/>
              <a:buSzTx/>
              <a:buFontTx/>
              <a:buNone/>
              <a:defRPr sz="1400"/>
            </a:lvl3pPr>
            <a:lvl4pPr marL="342900" indent="1168400" algn="ctr">
              <a:lnSpc>
                <a:spcPct val="100000"/>
              </a:lnSpc>
              <a:buClrTx/>
              <a:buSzTx/>
              <a:buFontTx/>
              <a:buNone/>
              <a:defRPr sz="1400"/>
            </a:lvl4pPr>
            <a:lvl5pPr marL="342900" indent="1625600" algn="ctr">
              <a:lnSpc>
                <a:spcPct val="100000"/>
              </a:lnSpc>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80" name="Google Shape;224;p30"/>
          <p:cNvSpPr txBox="1"/>
          <p:nvPr/>
        </p:nvSpPr>
        <p:spPr>
          <a:xfrm>
            <a:off x="2900450" y="3438275"/>
            <a:ext cx="3343200" cy="640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1000" b="1">
                <a:latin typeface="Montserrat"/>
                <a:ea typeface="Montserrat"/>
                <a:cs typeface="Montserrat"/>
                <a:sym typeface="Montserrat"/>
              </a:defRPr>
            </a:pPr>
            <a:r>
              <a:t>CREDITS</a:t>
            </a:r>
            <a:r>
              <a:rPr b="0"/>
              <a:t>: This presentation template was created by </a:t>
            </a:r>
            <a:r>
              <a:rPr u="sng">
                <a:uFill>
                  <a:solidFill>
                    <a:srgbClr val="000000"/>
                  </a:solidFill>
                </a:uFill>
                <a:hlinkClick r:id="rId2"/>
              </a:rPr>
              <a:t>Slideshow</a:t>
            </a:r>
            <a:r>
              <a:rPr b="0"/>
              <a:t>, including icons by </a:t>
            </a:r>
            <a:r>
              <a:rPr u="sng">
                <a:uFill>
                  <a:solidFill>
                    <a:srgbClr val="000000"/>
                  </a:solidFill>
                </a:uFill>
                <a:hlinkClick r:id="rId3"/>
              </a:rPr>
              <a:t>Flaticon</a:t>
            </a:r>
            <a:r>
              <a:rPr b="0"/>
              <a:t>,and infographics &amp; images by </a:t>
            </a:r>
            <a:r>
              <a:rPr u="sng">
                <a:uFill>
                  <a:solidFill>
                    <a:srgbClr val="000000"/>
                  </a:solidFill>
                </a:uFill>
                <a:hlinkClick r:id="rId4"/>
              </a:rPr>
              <a:t>Freepik</a:t>
            </a:r>
          </a:p>
        </p:txBody>
      </p:sp>
      <p:sp>
        <p:nvSpPr>
          <p:cNvPr id="281" name="Google Shape;225;p30"/>
          <p:cNvSpPr/>
          <p:nvPr/>
        </p:nvSpPr>
        <p:spPr>
          <a:xfrm>
            <a:off x="-72550" y="4877449"/>
            <a:ext cx="9287400" cy="1"/>
          </a:xfrm>
          <a:prstGeom prst="line">
            <a:avLst/>
          </a:prstGeom>
          <a:ln w="28575">
            <a:solidFill>
              <a:schemeClr val="accent1"/>
            </a:solidFill>
          </a:ln>
        </p:spPr>
        <p:txBody>
          <a:bodyPr lIns="0" tIns="0" rIns="0" bIns="0"/>
          <a:lstStyle/>
          <a:p>
            <a:endParaRPr/>
          </a:p>
        </p:txBody>
      </p:sp>
      <p:sp>
        <p:nvSpPr>
          <p:cNvPr id="282" name="Google Shape;226;p30"/>
          <p:cNvSpPr/>
          <p:nvPr/>
        </p:nvSpPr>
        <p:spPr>
          <a:xfrm>
            <a:off x="-257976" y="3935374"/>
            <a:ext cx="3047402" cy="1346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283" name="Google Shape;227;p30"/>
          <p:cNvSpPr/>
          <p:nvPr/>
        </p:nvSpPr>
        <p:spPr>
          <a:xfrm>
            <a:off x="-72550" y="274100"/>
            <a:ext cx="9287400" cy="1"/>
          </a:xfrm>
          <a:prstGeom prst="line">
            <a:avLst/>
          </a:prstGeom>
          <a:ln w="28575">
            <a:solidFill>
              <a:schemeClr val="accent1"/>
            </a:solidFill>
          </a:ln>
        </p:spPr>
        <p:txBody>
          <a:bodyPr lIns="0" tIns="0" rIns="0" bIns="0"/>
          <a:lstStyle/>
          <a:p>
            <a:endParaRPr/>
          </a:p>
        </p:txBody>
      </p:sp>
      <p:sp>
        <p:nvSpPr>
          <p:cNvPr id="284" name="Google Shape;228;p30"/>
          <p:cNvSpPr/>
          <p:nvPr/>
        </p:nvSpPr>
        <p:spPr>
          <a:xfrm>
            <a:off x="6467449" y="-72550"/>
            <a:ext cx="3047401" cy="13464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2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37" name="Title Text"/>
          <p:cNvSpPr txBox="1">
            <a:spLocks noGrp="1"/>
          </p:cNvSpPr>
          <p:nvPr>
            <p:ph type="title"/>
          </p:nvPr>
        </p:nvSpPr>
        <p:spPr>
          <a:xfrm>
            <a:off x="713225" y="445025"/>
            <a:ext cx="4711501" cy="572701"/>
          </a:xfrm>
          <a:prstGeom prst="rect">
            <a:avLst/>
          </a:prstGeom>
        </p:spPr>
        <p:txBody>
          <a:bodyPr/>
          <a:lstStyle/>
          <a:p>
            <a:r>
              <a:t>Title Text</a:t>
            </a:r>
          </a:p>
        </p:txBody>
      </p:sp>
      <p:sp>
        <p:nvSpPr>
          <p:cNvPr id="38" name="Body Level One…"/>
          <p:cNvSpPr txBox="1">
            <a:spLocks noGrp="1"/>
          </p:cNvSpPr>
          <p:nvPr>
            <p:ph type="body" idx="1"/>
          </p:nvPr>
        </p:nvSpPr>
        <p:spPr>
          <a:xfrm>
            <a:off x="713250" y="1272925"/>
            <a:ext cx="7717501" cy="3295801"/>
          </a:xfrm>
          <a:prstGeom prst="rect">
            <a:avLst/>
          </a:prstGeom>
        </p:spPr>
        <p:txBody>
          <a:bodyPr>
            <a:normAutofit/>
          </a:bodyPr>
          <a:lstStyle>
            <a:lvl1pPr>
              <a:lnSpc>
                <a:spcPct val="100000"/>
              </a:lnSpc>
              <a:buSzPts val="1100"/>
              <a:defRPr sz="1100"/>
            </a:lvl1pPr>
            <a:lvl2pPr marL="846364" indent="-249464">
              <a:lnSpc>
                <a:spcPct val="100000"/>
              </a:lnSpc>
              <a:buSzPts val="1100"/>
              <a:defRPr sz="1100"/>
            </a:lvl2pPr>
            <a:lvl3pPr marL="1303564" indent="-249464">
              <a:lnSpc>
                <a:spcPct val="100000"/>
              </a:lnSpc>
              <a:buSzPts val="1100"/>
              <a:defRPr sz="1100"/>
            </a:lvl3pPr>
            <a:lvl4pPr marL="1760764" indent="-249464">
              <a:lnSpc>
                <a:spcPct val="100000"/>
              </a:lnSpc>
              <a:buSzPts val="1100"/>
              <a:defRPr sz="1100"/>
            </a:lvl4pPr>
            <a:lvl5pPr marL="2217964" indent="-249464">
              <a:lnSpc>
                <a:spcPct val="100000"/>
              </a:lnSpc>
              <a:buSzPts val="1100"/>
              <a:defRPr sz="1100"/>
            </a:lvl5pPr>
          </a:lstStyle>
          <a:p>
            <a:r>
              <a:t>Body Level One</a:t>
            </a:r>
          </a:p>
          <a:p>
            <a:pPr lvl="1"/>
            <a:r>
              <a:t>Body Level Two</a:t>
            </a:r>
          </a:p>
          <a:p>
            <a:pPr lvl="2"/>
            <a:r>
              <a:t>Body Level Three</a:t>
            </a:r>
          </a:p>
          <a:p>
            <a:pPr lvl="3"/>
            <a:r>
              <a:t>Body Level Four</a:t>
            </a:r>
          </a:p>
          <a:p>
            <a:pPr lvl="4"/>
            <a:r>
              <a:t>Body Level Five</a:t>
            </a:r>
          </a:p>
        </p:txBody>
      </p:sp>
      <p:sp>
        <p:nvSpPr>
          <p:cNvPr id="39" name="Google Shape;28;p4"/>
          <p:cNvSpPr/>
          <p:nvPr/>
        </p:nvSpPr>
        <p:spPr>
          <a:xfrm>
            <a:off x="6884899" y="-113601"/>
            <a:ext cx="2565601" cy="13062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CUSTOM_10">
    <p:spTree>
      <p:nvGrpSpPr>
        <p:cNvPr id="1" name=""/>
        <p:cNvGrpSpPr/>
        <p:nvPr/>
      </p:nvGrpSpPr>
      <p:grpSpPr>
        <a:xfrm>
          <a:off x="0" y="0"/>
          <a:ext cx="0" cy="0"/>
          <a:chOff x="0" y="0"/>
          <a:chExt cx="0" cy="0"/>
        </a:xfrm>
      </p:grpSpPr>
      <p:sp>
        <p:nvSpPr>
          <p:cNvPr id="292" name="Google Shape;230;p31"/>
          <p:cNvSpPr/>
          <p:nvPr/>
        </p:nvSpPr>
        <p:spPr>
          <a:xfrm>
            <a:off x="-72550" y="4877449"/>
            <a:ext cx="9287400" cy="1"/>
          </a:xfrm>
          <a:prstGeom prst="line">
            <a:avLst/>
          </a:prstGeom>
          <a:ln w="28575">
            <a:solidFill>
              <a:schemeClr val="accent1"/>
            </a:solidFill>
          </a:ln>
        </p:spPr>
        <p:txBody>
          <a:bodyPr lIns="0" tIns="0" rIns="0" bIns="0"/>
          <a:lstStyle/>
          <a:p>
            <a:endParaRPr/>
          </a:p>
        </p:txBody>
      </p:sp>
      <p:sp>
        <p:nvSpPr>
          <p:cNvPr id="293" name="Google Shape;231;p31"/>
          <p:cNvSpPr/>
          <p:nvPr/>
        </p:nvSpPr>
        <p:spPr>
          <a:xfrm>
            <a:off x="-72550" y="274100"/>
            <a:ext cx="9287400" cy="1"/>
          </a:xfrm>
          <a:prstGeom prst="line">
            <a:avLst/>
          </a:prstGeom>
          <a:ln w="28575">
            <a:solidFill>
              <a:schemeClr val="accent1"/>
            </a:solidFill>
          </a:ln>
        </p:spPr>
        <p:txBody>
          <a:bodyPr lIns="0" tIns="0" rIns="0" bIns="0"/>
          <a:lstStyle/>
          <a:p>
            <a:endParaRPr/>
          </a:p>
        </p:txBody>
      </p:sp>
      <p:sp>
        <p:nvSpPr>
          <p:cNvPr id="2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CUSTOM_10_1">
    <p:spTree>
      <p:nvGrpSpPr>
        <p:cNvPr id="1" name=""/>
        <p:cNvGrpSpPr/>
        <p:nvPr/>
      </p:nvGrpSpPr>
      <p:grpSpPr>
        <a:xfrm>
          <a:off x="0" y="0"/>
          <a:ext cx="0" cy="0"/>
          <a:chOff x="0" y="0"/>
          <a:chExt cx="0" cy="0"/>
        </a:xfrm>
      </p:grpSpPr>
      <p:sp>
        <p:nvSpPr>
          <p:cNvPr id="301" name="Google Shape;233;p32"/>
          <p:cNvSpPr/>
          <p:nvPr/>
        </p:nvSpPr>
        <p:spPr>
          <a:xfrm>
            <a:off x="-72550" y="4877449"/>
            <a:ext cx="9287400" cy="1"/>
          </a:xfrm>
          <a:prstGeom prst="line">
            <a:avLst/>
          </a:prstGeom>
          <a:ln w="28575">
            <a:solidFill>
              <a:schemeClr val="accent1"/>
            </a:solidFill>
          </a:ln>
        </p:spPr>
        <p:txBody>
          <a:bodyPr lIns="0" tIns="0" rIns="0" bIns="0"/>
          <a:lstStyle/>
          <a:p>
            <a:endParaRPr/>
          </a:p>
        </p:txBody>
      </p:sp>
      <p:sp>
        <p:nvSpPr>
          <p:cNvPr id="302" name="Google Shape;234;p32"/>
          <p:cNvSpPr/>
          <p:nvPr/>
        </p:nvSpPr>
        <p:spPr>
          <a:xfrm>
            <a:off x="-72550" y="274100"/>
            <a:ext cx="9287400" cy="1"/>
          </a:xfrm>
          <a:prstGeom prst="line">
            <a:avLst/>
          </a:prstGeom>
          <a:ln w="28575">
            <a:solidFill>
              <a:schemeClr val="accent1"/>
            </a:solidFill>
          </a:ln>
        </p:spPr>
        <p:txBody>
          <a:bodyPr lIns="0" tIns="0" rIns="0" bIns="0"/>
          <a:lstStyle/>
          <a:p>
            <a:endParaRPr/>
          </a:p>
        </p:txBody>
      </p:sp>
      <p:sp>
        <p:nvSpPr>
          <p:cNvPr id="303" name="Google Shape;235;p32"/>
          <p:cNvSpPr/>
          <p:nvPr/>
        </p:nvSpPr>
        <p:spPr>
          <a:xfrm>
            <a:off x="7434174" y="-125601"/>
            <a:ext cx="1993201" cy="13302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304" name="Google Shape;236;p32"/>
          <p:cNvSpPr/>
          <p:nvPr/>
        </p:nvSpPr>
        <p:spPr>
          <a:xfrm>
            <a:off x="-147276" y="3943475"/>
            <a:ext cx="1993202" cy="13302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30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USTOM_10_1_1">
    <p:spTree>
      <p:nvGrpSpPr>
        <p:cNvPr id="1" name=""/>
        <p:cNvGrpSpPr/>
        <p:nvPr/>
      </p:nvGrpSpPr>
      <p:grpSpPr>
        <a:xfrm>
          <a:off x="0" y="0"/>
          <a:ext cx="0" cy="0"/>
          <a:chOff x="0" y="0"/>
          <a:chExt cx="0" cy="0"/>
        </a:xfrm>
      </p:grpSpPr>
      <p:sp>
        <p:nvSpPr>
          <p:cNvPr id="312" name="Google Shape;238;p33"/>
          <p:cNvSpPr/>
          <p:nvPr/>
        </p:nvSpPr>
        <p:spPr>
          <a:xfrm>
            <a:off x="-72550" y="4877449"/>
            <a:ext cx="9287400" cy="1"/>
          </a:xfrm>
          <a:prstGeom prst="line">
            <a:avLst/>
          </a:prstGeom>
          <a:ln w="28575">
            <a:solidFill>
              <a:schemeClr val="accent1"/>
            </a:solidFill>
          </a:ln>
        </p:spPr>
        <p:txBody>
          <a:bodyPr lIns="0" tIns="0" rIns="0" bIns="0"/>
          <a:lstStyle/>
          <a:p>
            <a:endParaRPr/>
          </a:p>
        </p:txBody>
      </p:sp>
      <p:sp>
        <p:nvSpPr>
          <p:cNvPr id="313" name="Google Shape;239;p33"/>
          <p:cNvSpPr/>
          <p:nvPr/>
        </p:nvSpPr>
        <p:spPr>
          <a:xfrm>
            <a:off x="-72550" y="274100"/>
            <a:ext cx="9287400" cy="1"/>
          </a:xfrm>
          <a:prstGeom prst="line">
            <a:avLst/>
          </a:prstGeom>
          <a:ln w="28575">
            <a:solidFill>
              <a:schemeClr val="accent1"/>
            </a:solidFill>
          </a:ln>
        </p:spPr>
        <p:txBody>
          <a:bodyPr lIns="0" tIns="0" rIns="0" bIns="0"/>
          <a:lstStyle/>
          <a:p>
            <a:endParaRPr/>
          </a:p>
        </p:txBody>
      </p:sp>
      <p:sp>
        <p:nvSpPr>
          <p:cNvPr id="314" name="Google Shape;240;p33"/>
          <p:cNvSpPr/>
          <p:nvPr/>
        </p:nvSpPr>
        <p:spPr>
          <a:xfrm flipH="1">
            <a:off x="6772150" y="3663450"/>
            <a:ext cx="2823301" cy="16331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3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_AND_TWO_COLUMNS">
    <p:spTree>
      <p:nvGrpSpPr>
        <p:cNvPr id="1" name=""/>
        <p:cNvGrpSpPr/>
        <p:nvPr/>
      </p:nvGrpSpPr>
      <p:grpSpPr>
        <a:xfrm>
          <a:off x="0" y="0"/>
          <a:ext cx="0" cy="0"/>
          <a:chOff x="0" y="0"/>
          <a:chExt cx="0" cy="0"/>
        </a:xfrm>
      </p:grpSpPr>
      <p:sp>
        <p:nvSpPr>
          <p:cNvPr id="47" name="Title Text"/>
          <p:cNvSpPr txBox="1">
            <a:spLocks noGrp="1"/>
          </p:cNvSpPr>
          <p:nvPr>
            <p:ph type="title"/>
          </p:nvPr>
        </p:nvSpPr>
        <p:spPr>
          <a:xfrm>
            <a:off x="713225" y="445025"/>
            <a:ext cx="5681101" cy="572701"/>
          </a:xfrm>
          <a:prstGeom prst="rect">
            <a:avLst/>
          </a:prstGeom>
        </p:spPr>
        <p:txBody>
          <a:bodyPr/>
          <a:lstStyle/>
          <a:p>
            <a:r>
              <a:t>Title Text</a:t>
            </a:r>
          </a:p>
        </p:txBody>
      </p:sp>
      <p:sp>
        <p:nvSpPr>
          <p:cNvPr id="48" name="Body Level One…"/>
          <p:cNvSpPr txBox="1">
            <a:spLocks noGrp="1"/>
          </p:cNvSpPr>
          <p:nvPr>
            <p:ph type="body" sz="quarter" idx="1"/>
          </p:nvPr>
        </p:nvSpPr>
        <p:spPr>
          <a:xfrm>
            <a:off x="5038974" y="2649024"/>
            <a:ext cx="2486101" cy="357001"/>
          </a:xfrm>
          <a:prstGeom prst="rect">
            <a:avLst/>
          </a:prstGeom>
        </p:spPr>
        <p:txBody>
          <a:bodyPr anchor="ctr">
            <a:normAutofit/>
          </a:bodyPr>
          <a:lstStyle>
            <a:lvl1pPr marL="342900" indent="-228600" algn="ctr">
              <a:lnSpc>
                <a:spcPct val="100000"/>
              </a:lnSpc>
              <a:buClrTx/>
              <a:buSzTx/>
              <a:buFontTx/>
              <a:buNone/>
              <a:defRPr sz="2400">
                <a:solidFill>
                  <a:schemeClr val="accent1"/>
                </a:solidFill>
                <a:latin typeface="Vidaloka"/>
                <a:ea typeface="Vidaloka"/>
                <a:cs typeface="Vidaloka"/>
                <a:sym typeface="Vidaloka"/>
              </a:defRPr>
            </a:lvl1pPr>
            <a:lvl2pPr marL="342900" indent="254000" algn="ctr">
              <a:lnSpc>
                <a:spcPct val="100000"/>
              </a:lnSpc>
              <a:buClrTx/>
              <a:buSzTx/>
              <a:buFontTx/>
              <a:buNone/>
              <a:defRPr sz="2400">
                <a:solidFill>
                  <a:schemeClr val="accent1"/>
                </a:solidFill>
                <a:latin typeface="Vidaloka"/>
                <a:ea typeface="Vidaloka"/>
                <a:cs typeface="Vidaloka"/>
                <a:sym typeface="Vidaloka"/>
              </a:defRPr>
            </a:lvl2pPr>
            <a:lvl3pPr marL="342900" indent="711200" algn="ctr">
              <a:lnSpc>
                <a:spcPct val="100000"/>
              </a:lnSpc>
              <a:buClrTx/>
              <a:buSzTx/>
              <a:buFontTx/>
              <a:buNone/>
              <a:defRPr sz="2400">
                <a:solidFill>
                  <a:schemeClr val="accent1"/>
                </a:solidFill>
                <a:latin typeface="Vidaloka"/>
                <a:ea typeface="Vidaloka"/>
                <a:cs typeface="Vidaloka"/>
                <a:sym typeface="Vidaloka"/>
              </a:defRPr>
            </a:lvl3pPr>
            <a:lvl4pPr marL="342900" indent="1168400" algn="ctr">
              <a:lnSpc>
                <a:spcPct val="100000"/>
              </a:lnSpc>
              <a:buClrTx/>
              <a:buSzTx/>
              <a:buFontTx/>
              <a:buNone/>
              <a:defRPr sz="2400">
                <a:solidFill>
                  <a:schemeClr val="accent1"/>
                </a:solidFill>
                <a:latin typeface="Vidaloka"/>
                <a:ea typeface="Vidaloka"/>
                <a:cs typeface="Vidaloka"/>
                <a:sym typeface="Vidaloka"/>
              </a:defRPr>
            </a:lvl4pPr>
            <a:lvl5pPr marL="342900" indent="1625600" algn="ctr">
              <a:lnSpc>
                <a:spcPct val="100000"/>
              </a:lnSpc>
              <a:buClrTx/>
              <a:buSzTx/>
              <a:buFontTx/>
              <a:buNone/>
              <a:defRPr sz="2400">
                <a:solidFill>
                  <a:schemeClr val="accent1"/>
                </a:solidFill>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49" name="Google Shape;37;p5"/>
          <p:cNvSpPr/>
          <p:nvPr/>
        </p:nvSpPr>
        <p:spPr>
          <a:xfrm flipH="1">
            <a:off x="6935750" y="3931325"/>
            <a:ext cx="2549401" cy="13545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_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ONE_COLUMN_TEXT">
    <p:spTree>
      <p:nvGrpSpPr>
        <p:cNvPr id="1" name=""/>
        <p:cNvGrpSpPr/>
        <p:nvPr/>
      </p:nvGrpSpPr>
      <p:grpSpPr>
        <a:xfrm>
          <a:off x="0" y="0"/>
          <a:ext cx="0" cy="0"/>
          <a:chOff x="0" y="0"/>
          <a:chExt cx="0" cy="0"/>
        </a:xfrm>
      </p:grpSpPr>
      <p:sp>
        <p:nvSpPr>
          <p:cNvPr id="65" name="Body Level One…"/>
          <p:cNvSpPr txBox="1">
            <a:spLocks noGrp="1"/>
          </p:cNvSpPr>
          <p:nvPr>
            <p:ph type="body" sz="quarter" idx="1"/>
          </p:nvPr>
        </p:nvSpPr>
        <p:spPr>
          <a:xfrm>
            <a:off x="2360374" y="1433050"/>
            <a:ext cx="1725301" cy="357001"/>
          </a:xfrm>
          <a:prstGeom prst="rect">
            <a:avLst/>
          </a:prstGeom>
        </p:spPr>
        <p:txBody>
          <a:bodyPr anchor="ctr">
            <a:normAutofit/>
          </a:bodyPr>
          <a:lstStyle>
            <a:lvl1pPr marL="342900" indent="-228600">
              <a:lnSpc>
                <a:spcPct val="100000"/>
              </a:lnSpc>
              <a:buClrTx/>
              <a:buSzTx/>
              <a:buFontTx/>
              <a:buNone/>
              <a:defRPr sz="2400">
                <a:solidFill>
                  <a:schemeClr val="accent1"/>
                </a:solidFill>
                <a:latin typeface="Vidaloka"/>
                <a:ea typeface="Vidaloka"/>
                <a:cs typeface="Vidaloka"/>
                <a:sym typeface="Vidaloka"/>
              </a:defRPr>
            </a:lvl1pPr>
            <a:lvl2pPr marL="342900" indent="254000">
              <a:lnSpc>
                <a:spcPct val="100000"/>
              </a:lnSpc>
              <a:buClrTx/>
              <a:buSzTx/>
              <a:buFontTx/>
              <a:buNone/>
              <a:defRPr sz="2400">
                <a:solidFill>
                  <a:schemeClr val="accent1"/>
                </a:solidFill>
                <a:latin typeface="Vidaloka"/>
                <a:ea typeface="Vidaloka"/>
                <a:cs typeface="Vidaloka"/>
                <a:sym typeface="Vidaloka"/>
              </a:defRPr>
            </a:lvl2pPr>
            <a:lvl3pPr marL="342900" indent="711200">
              <a:lnSpc>
                <a:spcPct val="100000"/>
              </a:lnSpc>
              <a:buClrTx/>
              <a:buSzTx/>
              <a:buFontTx/>
              <a:buNone/>
              <a:defRPr sz="2400">
                <a:solidFill>
                  <a:schemeClr val="accent1"/>
                </a:solidFill>
                <a:latin typeface="Vidaloka"/>
                <a:ea typeface="Vidaloka"/>
                <a:cs typeface="Vidaloka"/>
                <a:sym typeface="Vidaloka"/>
              </a:defRPr>
            </a:lvl3pPr>
            <a:lvl4pPr marL="342900" indent="1168400">
              <a:lnSpc>
                <a:spcPct val="100000"/>
              </a:lnSpc>
              <a:buClrTx/>
              <a:buSzTx/>
              <a:buFontTx/>
              <a:buNone/>
              <a:defRPr sz="2400">
                <a:solidFill>
                  <a:schemeClr val="accent1"/>
                </a:solidFill>
                <a:latin typeface="Vidaloka"/>
                <a:ea typeface="Vidaloka"/>
                <a:cs typeface="Vidaloka"/>
                <a:sym typeface="Vidaloka"/>
              </a:defRPr>
            </a:lvl4pPr>
            <a:lvl5pPr marL="342900" indent="1625600">
              <a:lnSpc>
                <a:spcPct val="100000"/>
              </a:lnSpc>
              <a:buClrTx/>
              <a:buSzTx/>
              <a:buFontTx/>
              <a:buNone/>
              <a:defRPr sz="2400">
                <a:solidFill>
                  <a:schemeClr val="accent1"/>
                </a:solidFill>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66" name="Title Text"/>
          <p:cNvSpPr txBox="1">
            <a:spLocks noGrp="1"/>
          </p:cNvSpPr>
          <p:nvPr>
            <p:ph type="title"/>
          </p:nvPr>
        </p:nvSpPr>
        <p:spPr>
          <a:xfrm>
            <a:off x="713225" y="445025"/>
            <a:ext cx="4297201" cy="572701"/>
          </a:xfrm>
          <a:prstGeom prst="rect">
            <a:avLst/>
          </a:prstGeom>
        </p:spPr>
        <p:txBody>
          <a:bodyPr/>
          <a:lstStyle/>
          <a:p>
            <a:r>
              <a:t>Title Text</a:t>
            </a:r>
          </a:p>
        </p:txBody>
      </p:sp>
      <p:sp>
        <p:nvSpPr>
          <p:cNvPr id="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MAIN_POINT">
    <p:spTree>
      <p:nvGrpSpPr>
        <p:cNvPr id="1" name=""/>
        <p:cNvGrpSpPr/>
        <p:nvPr/>
      </p:nvGrpSpPr>
      <p:grpSpPr>
        <a:xfrm>
          <a:off x="0" y="0"/>
          <a:ext cx="0" cy="0"/>
          <a:chOff x="0" y="0"/>
          <a:chExt cx="0" cy="0"/>
        </a:xfrm>
      </p:grpSpPr>
      <p:sp>
        <p:nvSpPr>
          <p:cNvPr id="74" name="Title Text"/>
          <p:cNvSpPr txBox="1">
            <a:spLocks noGrp="1"/>
          </p:cNvSpPr>
          <p:nvPr>
            <p:ph type="title"/>
          </p:nvPr>
        </p:nvSpPr>
        <p:spPr>
          <a:xfrm>
            <a:off x="1122499" y="1225400"/>
            <a:ext cx="6899101" cy="2692800"/>
          </a:xfrm>
          <a:prstGeom prst="rect">
            <a:avLst/>
          </a:prstGeom>
        </p:spPr>
        <p:txBody>
          <a:bodyPr anchor="ctr"/>
          <a:lstStyle>
            <a:lvl1pPr algn="ctr">
              <a:defRPr sz="9600"/>
            </a:lvl1pPr>
          </a:lstStyle>
          <a:p>
            <a:r>
              <a:t>Title Text</a:t>
            </a:r>
          </a:p>
        </p:txBody>
      </p:sp>
      <p:sp>
        <p:nvSpPr>
          <p:cNvPr id="75" name="Google Shape;52;p8"/>
          <p:cNvSpPr/>
          <p:nvPr/>
        </p:nvSpPr>
        <p:spPr>
          <a:xfrm flipH="1">
            <a:off x="7093249" y="3935074"/>
            <a:ext cx="2332802" cy="1347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76" name="Google Shape;53;p8"/>
          <p:cNvSpPr/>
          <p:nvPr/>
        </p:nvSpPr>
        <p:spPr>
          <a:xfrm flipH="1">
            <a:off x="-420450" y="-121601"/>
            <a:ext cx="2332801" cy="1347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SECTION_TITLE_AND_DESCRIPTION">
    <p:spTree>
      <p:nvGrpSpPr>
        <p:cNvPr id="1" name=""/>
        <p:cNvGrpSpPr/>
        <p:nvPr/>
      </p:nvGrpSpPr>
      <p:grpSpPr>
        <a:xfrm>
          <a:off x="0" y="0"/>
          <a:ext cx="0" cy="0"/>
          <a:chOff x="0" y="0"/>
          <a:chExt cx="0" cy="0"/>
        </a:xfrm>
      </p:grpSpPr>
      <p:sp>
        <p:nvSpPr>
          <p:cNvPr id="84" name="Body Level One…"/>
          <p:cNvSpPr txBox="1">
            <a:spLocks noGrp="1"/>
          </p:cNvSpPr>
          <p:nvPr>
            <p:ph type="body" sz="quarter" idx="1"/>
          </p:nvPr>
        </p:nvSpPr>
        <p:spPr>
          <a:xfrm>
            <a:off x="895949" y="1682000"/>
            <a:ext cx="3847202" cy="2379901"/>
          </a:xfrm>
          <a:prstGeom prst="rect">
            <a:avLst/>
          </a:prstGeom>
        </p:spPr>
        <p:txBody>
          <a:bodyPr>
            <a:normAutofit/>
          </a:bodyPr>
          <a:lstStyle>
            <a:lvl1pPr>
              <a:lnSpc>
                <a:spcPct val="100000"/>
              </a:lnSpc>
              <a:buClr>
                <a:schemeClr val="accent1"/>
              </a:buClr>
              <a:buSzPts val="1400"/>
              <a:defRPr sz="1400"/>
            </a:lvl1pPr>
            <a:lvl2pPr marL="914400" indent="-317500">
              <a:lnSpc>
                <a:spcPct val="100000"/>
              </a:lnSpc>
              <a:buClr>
                <a:schemeClr val="accent1"/>
              </a:buClr>
              <a:buSzPts val="1400"/>
              <a:defRPr sz="1400"/>
            </a:lvl2pPr>
            <a:lvl3pPr marL="1371600" indent="-317500">
              <a:lnSpc>
                <a:spcPct val="100000"/>
              </a:lnSpc>
              <a:buClr>
                <a:schemeClr val="accent1"/>
              </a:buClr>
              <a:buSzPts val="1400"/>
              <a:defRPr sz="1400"/>
            </a:lvl3pPr>
            <a:lvl4pPr marL="1828800" indent="-317500">
              <a:lnSpc>
                <a:spcPct val="100000"/>
              </a:lnSpc>
              <a:buClr>
                <a:schemeClr val="accent1"/>
              </a:buClr>
              <a:buSzPts val="1400"/>
              <a:defRPr sz="1400"/>
            </a:lvl4pPr>
            <a:lvl5pPr marL="2286000" indent="-317500">
              <a:lnSpc>
                <a:spcPct val="100000"/>
              </a:lnSpc>
              <a:buClr>
                <a:schemeClr val="accent1"/>
              </a:buClr>
              <a:buSzPts val="1400"/>
              <a:defRPr sz="1400"/>
            </a:lvl5pPr>
          </a:lstStyle>
          <a:p>
            <a:r>
              <a:t>Body Level One</a:t>
            </a:r>
          </a:p>
          <a:p>
            <a:pPr lvl="1"/>
            <a:r>
              <a:t>Body Level Two</a:t>
            </a:r>
          </a:p>
          <a:p>
            <a:pPr lvl="2"/>
            <a:r>
              <a:t>Body Level Three</a:t>
            </a:r>
          </a:p>
          <a:p>
            <a:pPr lvl="3"/>
            <a:r>
              <a:t>Body Level Four</a:t>
            </a:r>
          </a:p>
          <a:p>
            <a:pPr lvl="4"/>
            <a:r>
              <a:t>Body Level Five</a:t>
            </a:r>
          </a:p>
        </p:txBody>
      </p:sp>
      <p:sp>
        <p:nvSpPr>
          <p:cNvPr id="85" name="Title Text"/>
          <p:cNvSpPr txBox="1">
            <a:spLocks noGrp="1"/>
          </p:cNvSpPr>
          <p:nvPr>
            <p:ph type="title"/>
          </p:nvPr>
        </p:nvSpPr>
        <p:spPr>
          <a:xfrm>
            <a:off x="713225" y="445025"/>
            <a:ext cx="5679900" cy="572701"/>
          </a:xfrm>
          <a:prstGeom prst="rect">
            <a:avLst/>
          </a:prstGeom>
        </p:spPr>
        <p:txBody>
          <a:bodyPr/>
          <a:lstStyle/>
          <a:p>
            <a:r>
              <a:t>Title Text</a:t>
            </a:r>
          </a:p>
        </p:txBody>
      </p:sp>
      <p:sp>
        <p:nvSpPr>
          <p:cNvPr id="86" name="Google Shape;59;p9"/>
          <p:cNvSpPr/>
          <p:nvPr/>
        </p:nvSpPr>
        <p:spPr>
          <a:xfrm flipH="1">
            <a:off x="5925449" y="2797499"/>
            <a:ext cx="3378001" cy="24669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CAPTION_ONLY">
    <p:spTree>
      <p:nvGrpSpPr>
        <p:cNvPr id="1" name=""/>
        <p:cNvGrpSpPr/>
        <p:nvPr/>
      </p:nvGrpSpPr>
      <p:grpSpPr>
        <a:xfrm>
          <a:off x="0" y="0"/>
          <a:ext cx="0" cy="0"/>
          <a:chOff x="0" y="0"/>
          <a:chExt cx="0" cy="0"/>
        </a:xfrm>
      </p:grpSpPr>
      <p:sp>
        <p:nvSpPr>
          <p:cNvPr id="94" name="Body Level One…"/>
          <p:cNvSpPr txBox="1">
            <a:spLocks noGrp="1"/>
          </p:cNvSpPr>
          <p:nvPr>
            <p:ph type="body" sz="quarter" idx="1"/>
          </p:nvPr>
        </p:nvSpPr>
        <p:spPr>
          <a:xfrm>
            <a:off x="713225" y="539500"/>
            <a:ext cx="3557100" cy="977701"/>
          </a:xfrm>
          <a:prstGeom prst="rect">
            <a:avLst/>
          </a:prstGeom>
        </p:spPr>
        <p:txBody>
          <a:bodyPr anchor="ctr">
            <a:normAutofit/>
          </a:bodyPr>
          <a:lstStyle>
            <a:lvl1pPr marL="228600" indent="0">
              <a:lnSpc>
                <a:spcPct val="100000"/>
              </a:lnSpc>
              <a:buClrTx/>
              <a:buSzTx/>
              <a:buFontTx/>
              <a:buNone/>
              <a:defRPr sz="3000">
                <a:latin typeface="Vidaloka"/>
                <a:ea typeface="Vidaloka"/>
                <a:cs typeface="Vidaloka"/>
                <a:sym typeface="Vidaloka"/>
              </a:defRPr>
            </a:lvl1pPr>
            <a:lvl2pPr marL="1277257" indent="-680357">
              <a:lnSpc>
                <a:spcPct val="100000"/>
              </a:lnSpc>
              <a:buClrTx/>
              <a:buSzPts val="3000"/>
              <a:buFontTx/>
              <a:defRPr sz="3000">
                <a:latin typeface="Vidaloka"/>
                <a:ea typeface="Vidaloka"/>
                <a:cs typeface="Vidaloka"/>
                <a:sym typeface="Vidaloka"/>
              </a:defRPr>
            </a:lvl2pPr>
            <a:lvl3pPr marL="1734457" indent="-680357">
              <a:lnSpc>
                <a:spcPct val="100000"/>
              </a:lnSpc>
              <a:buClrTx/>
              <a:buSzPts val="3000"/>
              <a:buFontTx/>
              <a:defRPr sz="3000">
                <a:latin typeface="Vidaloka"/>
                <a:ea typeface="Vidaloka"/>
                <a:cs typeface="Vidaloka"/>
                <a:sym typeface="Vidaloka"/>
              </a:defRPr>
            </a:lvl3pPr>
            <a:lvl4pPr marL="2191657" indent="-680357">
              <a:lnSpc>
                <a:spcPct val="100000"/>
              </a:lnSpc>
              <a:buClrTx/>
              <a:buSzPts val="3000"/>
              <a:buFontTx/>
              <a:defRPr sz="3000">
                <a:latin typeface="Vidaloka"/>
                <a:ea typeface="Vidaloka"/>
                <a:cs typeface="Vidaloka"/>
                <a:sym typeface="Vidaloka"/>
              </a:defRPr>
            </a:lvl4pPr>
            <a:lvl5pPr marL="2648857" indent="-680357">
              <a:lnSpc>
                <a:spcPct val="100000"/>
              </a:lnSpc>
              <a:buClrTx/>
              <a:buSzPts val="3000"/>
              <a:buFontTx/>
              <a:defRPr sz="3000">
                <a:latin typeface="Vidaloka"/>
                <a:ea typeface="Vidaloka"/>
                <a:cs typeface="Vidaloka"/>
                <a:sym typeface="Vidaloka"/>
              </a:defRPr>
            </a:lvl5pPr>
          </a:lstStyle>
          <a:p>
            <a:r>
              <a:t>Body Level One</a:t>
            </a:r>
          </a:p>
          <a:p>
            <a:pPr lvl="1"/>
            <a:r>
              <a:t>Body Level Two</a:t>
            </a:r>
          </a:p>
          <a:p>
            <a:pPr lvl="2"/>
            <a:r>
              <a:t>Body Level Three</a:t>
            </a:r>
          </a:p>
          <a:p>
            <a:pPr lvl="3"/>
            <a:r>
              <a:t>Body Level Four</a:t>
            </a:r>
          </a:p>
          <a:p>
            <a:pPr lvl="4"/>
            <a:r>
              <a:t>Body Level Five</a:t>
            </a:r>
          </a:p>
        </p:txBody>
      </p:sp>
      <p:sp>
        <p:nvSpPr>
          <p:cNvPr id="95" name="Google Shape;64;p10"/>
          <p:cNvSpPr/>
          <p:nvPr/>
        </p:nvSpPr>
        <p:spPr>
          <a:xfrm rot="10800000" flipH="1">
            <a:off x="6144974" y="3103725"/>
            <a:ext cx="3118201" cy="2201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400" y="0"/>
                  <a:pt x="10800" y="5400"/>
                  <a:pt x="10800" y="10800"/>
                </a:cubicBezTo>
                <a:cubicBezTo>
                  <a:pt x="10800" y="16200"/>
                  <a:pt x="16200" y="21600"/>
                  <a:pt x="21600" y="21600"/>
                </a:cubicBezTo>
              </a:path>
            </a:pathLst>
          </a:custGeom>
          <a:ln w="28575">
            <a:solidFill>
              <a:schemeClr val="accent1"/>
            </a:solidFill>
          </a:ln>
        </p:spPr>
        <p:txBody>
          <a:bodyPr lIns="0" tIns="0" rIns="0" bIns="0"/>
          <a:lstStyle/>
          <a:p>
            <a:endParaRPr/>
          </a:p>
        </p:txBody>
      </p:sp>
      <p:sp>
        <p:nvSpPr>
          <p:cNvPr id="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2EE"/>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13225" y="445025"/>
            <a:ext cx="7717501" cy="572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ormAutofit/>
          </a:bodyPr>
          <a:lstStyle/>
          <a:p>
            <a:r>
              <a:t>Title Text</a:t>
            </a:r>
          </a:p>
        </p:txBody>
      </p:sp>
      <p:sp>
        <p:nvSpPr>
          <p:cNvPr id="3" name="Google Shape;40;p6"/>
          <p:cNvSpPr/>
          <p:nvPr/>
        </p:nvSpPr>
        <p:spPr>
          <a:xfrm>
            <a:off x="-72550" y="274100"/>
            <a:ext cx="9287400" cy="1"/>
          </a:xfrm>
          <a:prstGeom prst="line">
            <a:avLst/>
          </a:prstGeom>
          <a:ln w="28575">
            <a:solidFill>
              <a:schemeClr val="accent1"/>
            </a:solidFill>
          </a:ln>
        </p:spPr>
        <p:txBody>
          <a:bodyPr lIns="0" tIns="0" rIns="0" bIns="0"/>
          <a:lstStyle/>
          <a:p>
            <a:endParaRPr/>
          </a:p>
        </p:txBody>
      </p:sp>
      <p:sp>
        <p:nvSpPr>
          <p:cNvPr id="4" name="Google Shape;41;p6"/>
          <p:cNvSpPr/>
          <p:nvPr/>
        </p:nvSpPr>
        <p:spPr>
          <a:xfrm>
            <a:off x="-72550" y="4877449"/>
            <a:ext cx="9287400" cy="1"/>
          </a:xfrm>
          <a:prstGeom prst="line">
            <a:avLst/>
          </a:prstGeom>
          <a:ln w="28575">
            <a:solidFill>
              <a:schemeClr val="accent1"/>
            </a:solidFill>
          </a:ln>
        </p:spPr>
        <p:txBody>
          <a:bodyPr lIns="0" tIns="0" rIns="0" bIns="0"/>
          <a:lstStyle/>
          <a:p>
            <a:endParaRPr/>
          </a:p>
        </p:txBody>
      </p:sp>
      <p:sp>
        <p:nvSpPr>
          <p:cNvPr id="5" name="Body Level One…"/>
          <p:cNvSpPr txBox="1">
            <a:spLocks noGrp="1"/>
          </p:cNvSpPr>
          <p:nvPr>
            <p:ph type="body" idx="1"/>
          </p:nvPr>
        </p:nvSpPr>
        <p:spPr>
          <a:xfrm>
            <a:off x="457200" y="1200150"/>
            <a:ext cx="8229600" cy="39433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4419600" y="4627562"/>
            <a:ext cx="2133600" cy="279401"/>
          </a:xfrm>
          <a:prstGeom prst="rect">
            <a:avLst/>
          </a:prstGeom>
          <a:ln w="12700">
            <a:miter lim="400000"/>
          </a:ln>
        </p:spPr>
        <p:txBody>
          <a:bodyPr wrap="none" lIns="45719" rIns="45719" anchor="ctr">
            <a:spAutoFit/>
          </a:bodyPr>
          <a:lstStyle>
            <a:lvl1pPr algn="r">
              <a:defRPr sz="12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Lst>
  <p:transition spd="med"/>
  <p:txStyles>
    <p:titleStyle>
      <a:lvl1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000000"/>
          </a:solidFill>
          <a:uFillTx/>
          <a:latin typeface="Vidaloka"/>
          <a:ea typeface="Vidaloka"/>
          <a:cs typeface="Vidaloka"/>
          <a:sym typeface="Vidaloka"/>
        </a:defRPr>
      </a:lvl1pPr>
      <a:lvl2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000000"/>
          </a:solidFill>
          <a:uFillTx/>
          <a:latin typeface="Vidaloka"/>
          <a:ea typeface="Vidaloka"/>
          <a:cs typeface="Vidaloka"/>
          <a:sym typeface="Vidaloka"/>
        </a:defRPr>
      </a:lvl2pPr>
      <a:lvl3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000000"/>
          </a:solidFill>
          <a:uFillTx/>
          <a:latin typeface="Vidaloka"/>
          <a:ea typeface="Vidaloka"/>
          <a:cs typeface="Vidaloka"/>
          <a:sym typeface="Vidaloka"/>
        </a:defRPr>
      </a:lvl3pPr>
      <a:lvl4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000000"/>
          </a:solidFill>
          <a:uFillTx/>
          <a:latin typeface="Vidaloka"/>
          <a:ea typeface="Vidaloka"/>
          <a:cs typeface="Vidaloka"/>
          <a:sym typeface="Vidaloka"/>
        </a:defRPr>
      </a:lvl4pPr>
      <a:lvl5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000000"/>
          </a:solidFill>
          <a:uFillTx/>
          <a:latin typeface="Vidaloka"/>
          <a:ea typeface="Vidaloka"/>
          <a:cs typeface="Vidaloka"/>
          <a:sym typeface="Vidaloka"/>
        </a:defRPr>
      </a:lvl5pPr>
      <a:lvl6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000000"/>
          </a:solidFill>
          <a:uFillTx/>
          <a:latin typeface="Vidaloka"/>
          <a:ea typeface="Vidaloka"/>
          <a:cs typeface="Vidaloka"/>
          <a:sym typeface="Vidaloka"/>
        </a:defRPr>
      </a:lvl6pPr>
      <a:lvl7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000000"/>
          </a:solidFill>
          <a:uFillTx/>
          <a:latin typeface="Vidaloka"/>
          <a:ea typeface="Vidaloka"/>
          <a:cs typeface="Vidaloka"/>
          <a:sym typeface="Vidaloka"/>
        </a:defRPr>
      </a:lvl7pPr>
      <a:lvl8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000000"/>
          </a:solidFill>
          <a:uFillTx/>
          <a:latin typeface="Vidaloka"/>
          <a:ea typeface="Vidaloka"/>
          <a:cs typeface="Vidaloka"/>
          <a:sym typeface="Vidaloka"/>
        </a:defRPr>
      </a:lvl8pPr>
      <a:lvl9pPr marL="0" marR="0" indent="0" algn="l" defTabSz="914400" rtl="0" latinLnBrk="0">
        <a:lnSpc>
          <a:spcPct val="100000"/>
        </a:lnSpc>
        <a:spcBef>
          <a:spcPts val="0"/>
        </a:spcBef>
        <a:spcAft>
          <a:spcPts val="0"/>
        </a:spcAft>
        <a:buClrTx/>
        <a:buSzTx/>
        <a:buFontTx/>
        <a:buNone/>
        <a:tabLst/>
        <a:defRPr sz="3000" b="0" i="0" u="none" strike="noStrike" cap="none" spc="0" baseline="0">
          <a:solidFill>
            <a:srgbClr val="000000"/>
          </a:solidFill>
          <a:uFillTx/>
          <a:latin typeface="Vidaloka"/>
          <a:ea typeface="Vidaloka"/>
          <a:cs typeface="Vidaloka"/>
          <a:sym typeface="Vidaloka"/>
        </a:defRPr>
      </a:lvl9pPr>
    </p:titleStyle>
    <p:bodyStyle>
      <a:lvl1pPr marL="457200" marR="0" indent="-342900"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Montserrat"/>
          <a:ea typeface="Montserrat"/>
          <a:cs typeface="Montserrat"/>
          <a:sym typeface="Montserrat"/>
        </a:defRPr>
      </a:lvl1pPr>
      <a:lvl2pPr marL="10051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Montserrat"/>
          <a:ea typeface="Montserrat"/>
          <a:cs typeface="Montserrat"/>
          <a:sym typeface="Montserrat"/>
        </a:defRPr>
      </a:lvl2pPr>
      <a:lvl3pPr marL="14623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Montserrat"/>
          <a:ea typeface="Montserrat"/>
          <a:cs typeface="Montserrat"/>
          <a:sym typeface="Montserrat"/>
        </a:defRPr>
      </a:lvl3pPr>
      <a:lvl4pPr marL="19195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Montserrat"/>
          <a:ea typeface="Montserrat"/>
          <a:cs typeface="Montserrat"/>
          <a:sym typeface="Montserrat"/>
        </a:defRPr>
      </a:lvl4pPr>
      <a:lvl5pPr marL="23767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Montserrat"/>
          <a:ea typeface="Montserrat"/>
          <a:cs typeface="Montserrat"/>
          <a:sym typeface="Montserrat"/>
        </a:defRPr>
      </a:lvl5pPr>
      <a:lvl6pPr marL="28339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Montserrat"/>
          <a:ea typeface="Montserrat"/>
          <a:cs typeface="Montserrat"/>
          <a:sym typeface="Montserrat"/>
        </a:defRPr>
      </a:lvl6pPr>
      <a:lvl7pPr marL="32911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Montserrat"/>
          <a:ea typeface="Montserrat"/>
          <a:cs typeface="Montserrat"/>
          <a:sym typeface="Montserrat"/>
        </a:defRPr>
      </a:lvl7pPr>
      <a:lvl8pPr marL="37483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Montserrat"/>
          <a:ea typeface="Montserrat"/>
          <a:cs typeface="Montserrat"/>
          <a:sym typeface="Montserrat"/>
        </a:defRPr>
      </a:lvl8pPr>
      <a:lvl9pPr marL="42055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Montserrat"/>
          <a:ea typeface="Montserrat"/>
          <a:cs typeface="Montserrat"/>
          <a:sym typeface="Montserrat"/>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m4a"/><Relationship Id="rId2" Type="http://schemas.microsoft.com/office/2007/relationships/media" Target="../media/media1.m4a"/><Relationship Id="rId1" Type="http://schemas.openxmlformats.org/officeDocument/2006/relationships/tags" Target="../tags/tag1.xml"/><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media20.m4a"/><Relationship Id="rId2" Type="http://schemas.microsoft.com/office/2007/relationships/media" Target="../media/media20.m4a"/><Relationship Id="rId1" Type="http://schemas.openxmlformats.org/officeDocument/2006/relationships/tags" Target="../tags/tag10.xml"/><Relationship Id="rId5" Type="http://schemas.openxmlformats.org/officeDocument/2006/relationships/image" Target="../media/image1.png"/><Relationship Id="rId4"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audio" Target="../media/media21.m4a"/><Relationship Id="rId2" Type="http://schemas.microsoft.com/office/2007/relationships/media" Target="../media/media21.m4a"/><Relationship Id="rId1" Type="http://schemas.openxmlformats.org/officeDocument/2006/relationships/tags" Target="../tags/tag11.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audio" Target="../media/media22.m4a"/><Relationship Id="rId2" Type="http://schemas.microsoft.com/office/2007/relationships/media" Target="../media/media22.m4a"/><Relationship Id="rId1" Type="http://schemas.openxmlformats.org/officeDocument/2006/relationships/tags" Target="../tags/tag12.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audio" Target="../media/media23.m4a"/><Relationship Id="rId7" Type="http://schemas.openxmlformats.org/officeDocument/2006/relationships/image" Target="../media/image1.png"/><Relationship Id="rId2" Type="http://schemas.microsoft.com/office/2007/relationships/media" Target="../media/media23.m4a"/><Relationship Id="rId1" Type="http://schemas.openxmlformats.org/officeDocument/2006/relationships/tags" Target="../tags/tag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audio" Target="../media/media24.m4a"/><Relationship Id="rId2" Type="http://schemas.microsoft.com/office/2007/relationships/media" Target="../media/media24.m4a"/><Relationship Id="rId1" Type="http://schemas.openxmlformats.org/officeDocument/2006/relationships/tags" Target="../tags/tag14.xml"/><Relationship Id="rId6" Type="http://schemas.openxmlformats.org/officeDocument/2006/relationships/image" Target="../media/image1.png"/><Relationship Id="rId5" Type="http://schemas.openxmlformats.org/officeDocument/2006/relationships/image" Target="../media/image10.png"/><Relationship Id="rId4"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openxmlformats.org/officeDocument/2006/relationships/audio" Target="../media/media25.m4a"/><Relationship Id="rId2" Type="http://schemas.microsoft.com/office/2007/relationships/media" Target="../media/media25.m4a"/><Relationship Id="rId1" Type="http://schemas.openxmlformats.org/officeDocument/2006/relationships/tags" Target="../tags/tag15.xml"/><Relationship Id="rId6" Type="http://schemas.openxmlformats.org/officeDocument/2006/relationships/image" Target="../media/image1.png"/><Relationship Id="rId5" Type="http://schemas.openxmlformats.org/officeDocument/2006/relationships/image" Target="../media/image11.png"/><Relationship Id="rId4"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5.xml"/><Relationship Id="rId3" Type="http://schemas.openxmlformats.org/officeDocument/2006/relationships/audio" Target="../media/media26.m4a"/><Relationship Id="rId7" Type="http://schemas.openxmlformats.org/officeDocument/2006/relationships/audio" Target="../media/media28.m4a"/><Relationship Id="rId2" Type="http://schemas.microsoft.com/office/2007/relationships/media" Target="../media/media26.m4a"/><Relationship Id="rId1" Type="http://schemas.openxmlformats.org/officeDocument/2006/relationships/tags" Target="../tags/tag16.xml"/><Relationship Id="rId6" Type="http://schemas.microsoft.com/office/2007/relationships/media" Target="../media/media28.m4a"/><Relationship Id="rId5" Type="http://schemas.openxmlformats.org/officeDocument/2006/relationships/audio" Target="../media/media27.m4a"/><Relationship Id="rId10" Type="http://schemas.openxmlformats.org/officeDocument/2006/relationships/image" Target="../media/image1.png"/><Relationship Id="rId4" Type="http://schemas.microsoft.com/office/2007/relationships/media" Target="../media/media27.m4a"/><Relationship Id="rId9" Type="http://schemas.openxmlformats.org/officeDocument/2006/relationships/image" Target="../media/image12.png"/></Relationships>
</file>

<file path=ppt/slides/_rels/slide17.xml.rels><?xml version="1.0" encoding="UTF-8" standalone="yes"?>
<Relationships xmlns="http://schemas.openxmlformats.org/package/2006/relationships"><Relationship Id="rId8" Type="http://schemas.microsoft.com/office/2007/relationships/media" Target="../media/media32.m4a"/><Relationship Id="rId13" Type="http://schemas.openxmlformats.org/officeDocument/2006/relationships/audio" Target="../media/media34.m4a"/><Relationship Id="rId18" Type="http://schemas.openxmlformats.org/officeDocument/2006/relationships/image" Target="../media/image14.png"/><Relationship Id="rId3" Type="http://schemas.openxmlformats.org/officeDocument/2006/relationships/audio" Target="../media/media29.m4a"/><Relationship Id="rId7" Type="http://schemas.openxmlformats.org/officeDocument/2006/relationships/audio" Target="../media/media31.m4a"/><Relationship Id="rId12" Type="http://schemas.microsoft.com/office/2007/relationships/media" Target="../media/media34.m4a"/><Relationship Id="rId17" Type="http://schemas.openxmlformats.org/officeDocument/2006/relationships/image" Target="../media/image13.png"/><Relationship Id="rId2" Type="http://schemas.microsoft.com/office/2007/relationships/media" Target="../media/media29.m4a"/><Relationship Id="rId16" Type="http://schemas.openxmlformats.org/officeDocument/2006/relationships/slideLayout" Target="../slideLayouts/slideLayout30.xml"/><Relationship Id="rId1" Type="http://schemas.openxmlformats.org/officeDocument/2006/relationships/tags" Target="../tags/tag17.xml"/><Relationship Id="rId6" Type="http://schemas.microsoft.com/office/2007/relationships/media" Target="../media/media31.m4a"/><Relationship Id="rId11" Type="http://schemas.openxmlformats.org/officeDocument/2006/relationships/audio" Target="../media/media33.m4a"/><Relationship Id="rId5" Type="http://schemas.openxmlformats.org/officeDocument/2006/relationships/audio" Target="../media/media30.m4a"/><Relationship Id="rId15" Type="http://schemas.openxmlformats.org/officeDocument/2006/relationships/audio" Target="../media/media35.m4a"/><Relationship Id="rId10" Type="http://schemas.microsoft.com/office/2007/relationships/media" Target="../media/media33.m4a"/><Relationship Id="rId19" Type="http://schemas.openxmlformats.org/officeDocument/2006/relationships/image" Target="../media/image1.png"/><Relationship Id="rId4" Type="http://schemas.microsoft.com/office/2007/relationships/media" Target="../media/media30.m4a"/><Relationship Id="rId9" Type="http://schemas.openxmlformats.org/officeDocument/2006/relationships/audio" Target="../media/media32.m4a"/><Relationship Id="rId14" Type="http://schemas.microsoft.com/office/2007/relationships/media" Target="../media/media35.m4a"/></Relationships>
</file>

<file path=ppt/slides/_rels/slide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audio" Target="../media/media36.m4a"/><Relationship Id="rId7" Type="http://schemas.openxmlformats.org/officeDocument/2006/relationships/image" Target="../media/image15.png"/><Relationship Id="rId2" Type="http://schemas.microsoft.com/office/2007/relationships/media" Target="../media/media36.m4a"/><Relationship Id="rId1" Type="http://schemas.openxmlformats.org/officeDocument/2006/relationships/tags" Target="../tags/tag18.xml"/><Relationship Id="rId6" Type="http://schemas.openxmlformats.org/officeDocument/2006/relationships/slideLayout" Target="../slideLayouts/slideLayout30.xml"/><Relationship Id="rId5" Type="http://schemas.openxmlformats.org/officeDocument/2006/relationships/audio" Target="../media/media37.m4a"/><Relationship Id="rId4" Type="http://schemas.microsoft.com/office/2007/relationships/media" Target="../media/media37.m4a"/></Relationships>
</file>

<file path=ppt/slides/_rels/slide19.xml.rels><?xml version="1.0" encoding="UTF-8" standalone="yes"?>
<Relationships xmlns="http://schemas.openxmlformats.org/package/2006/relationships"><Relationship Id="rId3" Type="http://schemas.openxmlformats.org/officeDocument/2006/relationships/audio" Target="../media/media38.m4a"/><Relationship Id="rId7" Type="http://schemas.openxmlformats.org/officeDocument/2006/relationships/image" Target="../media/image1.png"/><Relationship Id="rId2" Type="http://schemas.microsoft.com/office/2007/relationships/media" Target="../media/media38.m4a"/><Relationship Id="rId1" Type="http://schemas.openxmlformats.org/officeDocument/2006/relationships/tags" Target="../tags/tag19.xml"/><Relationship Id="rId6" Type="http://schemas.openxmlformats.org/officeDocument/2006/relationships/slideLayout" Target="../slideLayouts/slideLayout30.xml"/><Relationship Id="rId5" Type="http://schemas.openxmlformats.org/officeDocument/2006/relationships/audio" Target="../media/media39.m4a"/><Relationship Id="rId4" Type="http://schemas.microsoft.com/office/2007/relationships/media" Target="../media/media39.m4a"/></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audio" Target="../media/media2.m4a"/><Relationship Id="rId7" Type="http://schemas.openxmlformats.org/officeDocument/2006/relationships/image" Target="../media/image2.jpeg"/><Relationship Id="rId2" Type="http://schemas.microsoft.com/office/2007/relationships/media" Target="../media/media2.m4a"/><Relationship Id="rId1" Type="http://schemas.openxmlformats.org/officeDocument/2006/relationships/tags" Target="../tags/tag2.xml"/><Relationship Id="rId6" Type="http://schemas.openxmlformats.org/officeDocument/2006/relationships/slideLayout" Target="../slideLayouts/slideLayout30.xml"/><Relationship Id="rId5" Type="http://schemas.openxmlformats.org/officeDocument/2006/relationships/audio" Target="../media/media3.m4a"/><Relationship Id="rId4" Type="http://schemas.microsoft.com/office/2007/relationships/media" Target="../media/media3.m4a"/></Relationships>
</file>

<file path=ppt/slides/_rels/slide20.xml.rels><?xml version="1.0" encoding="UTF-8" standalone="yes"?>
<Relationships xmlns="http://schemas.openxmlformats.org/package/2006/relationships"><Relationship Id="rId3" Type="http://schemas.openxmlformats.org/officeDocument/2006/relationships/audio" Target="../media/media40.m4a"/><Relationship Id="rId2" Type="http://schemas.microsoft.com/office/2007/relationships/media" Target="../media/media40.m4a"/><Relationship Id="rId1" Type="http://schemas.openxmlformats.org/officeDocument/2006/relationships/tags" Target="../tags/tag20.xml"/><Relationship Id="rId5" Type="http://schemas.openxmlformats.org/officeDocument/2006/relationships/image" Target="../media/image1.png"/><Relationship Id="rId4"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audio" Target="../media/media41.m4a"/><Relationship Id="rId7" Type="http://schemas.openxmlformats.org/officeDocument/2006/relationships/audio" Target="../media/media43.m4a"/><Relationship Id="rId2" Type="http://schemas.microsoft.com/office/2007/relationships/media" Target="../media/media41.m4a"/><Relationship Id="rId1" Type="http://schemas.openxmlformats.org/officeDocument/2006/relationships/tags" Target="../tags/tag21.xml"/><Relationship Id="rId6" Type="http://schemas.microsoft.com/office/2007/relationships/media" Target="../media/media43.m4a"/><Relationship Id="rId11" Type="http://schemas.openxmlformats.org/officeDocument/2006/relationships/image" Target="../media/image1.png"/><Relationship Id="rId5" Type="http://schemas.openxmlformats.org/officeDocument/2006/relationships/audio" Target="../media/media42.m4a"/><Relationship Id="rId10" Type="http://schemas.openxmlformats.org/officeDocument/2006/relationships/image" Target="../media/image16.png"/><Relationship Id="rId4" Type="http://schemas.microsoft.com/office/2007/relationships/media" Target="../media/media42.m4a"/><Relationship Id="rId9" Type="http://schemas.openxmlformats.org/officeDocument/2006/relationships/notesSlide" Target="../notesSlides/notesSlide2.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audio" Target="../media/media44.m4a"/><Relationship Id="rId7" Type="http://schemas.openxmlformats.org/officeDocument/2006/relationships/audio" Target="../media/media46.m4a"/><Relationship Id="rId12" Type="http://schemas.openxmlformats.org/officeDocument/2006/relationships/image" Target="../media/image1.png"/><Relationship Id="rId2" Type="http://schemas.microsoft.com/office/2007/relationships/media" Target="../media/media44.m4a"/><Relationship Id="rId1" Type="http://schemas.openxmlformats.org/officeDocument/2006/relationships/tags" Target="../tags/tag22.xml"/><Relationship Id="rId6" Type="http://schemas.microsoft.com/office/2007/relationships/media" Target="../media/media46.m4a"/><Relationship Id="rId11" Type="http://schemas.openxmlformats.org/officeDocument/2006/relationships/image" Target="../media/image18.png"/><Relationship Id="rId5" Type="http://schemas.openxmlformats.org/officeDocument/2006/relationships/audio" Target="../media/media45.m4a"/><Relationship Id="rId10" Type="http://schemas.openxmlformats.org/officeDocument/2006/relationships/image" Target="../media/image17.png"/><Relationship Id="rId4" Type="http://schemas.microsoft.com/office/2007/relationships/media" Target="../media/media45.m4a"/><Relationship Id="rId9"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audio" Target="../media/media47.m4a"/><Relationship Id="rId7" Type="http://schemas.openxmlformats.org/officeDocument/2006/relationships/image" Target="../media/image19.png"/><Relationship Id="rId2" Type="http://schemas.microsoft.com/office/2007/relationships/media" Target="../media/media47.m4a"/><Relationship Id="rId1" Type="http://schemas.openxmlformats.org/officeDocument/2006/relationships/tags" Target="../tags/tag23.xml"/><Relationship Id="rId6" Type="http://schemas.openxmlformats.org/officeDocument/2006/relationships/slideLayout" Target="../slideLayouts/slideLayout30.xml"/><Relationship Id="rId5" Type="http://schemas.openxmlformats.org/officeDocument/2006/relationships/audio" Target="../media/media48.m4a"/><Relationship Id="rId4" Type="http://schemas.microsoft.com/office/2007/relationships/media" Target="../media/media48.m4a"/><Relationship Id="rId9"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audio" Target="../media/media49.m4a"/><Relationship Id="rId7" Type="http://schemas.openxmlformats.org/officeDocument/2006/relationships/image" Target="../media/image1.png"/><Relationship Id="rId2" Type="http://schemas.microsoft.com/office/2007/relationships/media" Target="../media/media49.m4a"/><Relationship Id="rId1" Type="http://schemas.openxmlformats.org/officeDocument/2006/relationships/tags" Target="../tags/tag2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3" Type="http://schemas.openxmlformats.org/officeDocument/2006/relationships/audio" Target="../media/media50.m4a"/><Relationship Id="rId7" Type="http://schemas.openxmlformats.org/officeDocument/2006/relationships/image" Target="../media/image1.png"/><Relationship Id="rId2" Type="http://schemas.microsoft.com/office/2007/relationships/media" Target="../media/media50.m4a"/><Relationship Id="rId1" Type="http://schemas.openxmlformats.org/officeDocument/2006/relationships/tags" Target="../tags/tag2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audio" Target="../media/media51.m4a"/><Relationship Id="rId2" Type="http://schemas.microsoft.com/office/2007/relationships/media" Target="../media/media51.m4a"/><Relationship Id="rId1" Type="http://schemas.openxmlformats.org/officeDocument/2006/relationships/tags" Target="../tags/tag26.xml"/><Relationship Id="rId5" Type="http://schemas.openxmlformats.org/officeDocument/2006/relationships/image" Target="../media/image1.png"/><Relationship Id="rId4"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audio" Target="../media/media52.m4a"/><Relationship Id="rId2" Type="http://schemas.microsoft.com/office/2007/relationships/media" Target="../media/media52.m4a"/><Relationship Id="rId1" Type="http://schemas.openxmlformats.org/officeDocument/2006/relationships/tags" Target="../tags/tag27.xml"/><Relationship Id="rId5" Type="http://schemas.openxmlformats.org/officeDocument/2006/relationships/image" Target="../media/image1.png"/><Relationship Id="rId4"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audio" Target="../media/media53.m4a"/><Relationship Id="rId2" Type="http://schemas.microsoft.com/office/2007/relationships/media" Target="../media/media53.m4a"/><Relationship Id="rId1" Type="http://schemas.openxmlformats.org/officeDocument/2006/relationships/tags" Target="../tags/tag28.xml"/><Relationship Id="rId6" Type="http://schemas.openxmlformats.org/officeDocument/2006/relationships/image" Target="../media/image1.png"/><Relationship Id="rId5" Type="http://schemas.openxmlformats.org/officeDocument/2006/relationships/image" Target="../media/image25.png"/><Relationship Id="rId4"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3" Type="http://schemas.openxmlformats.org/officeDocument/2006/relationships/audio" Target="../media/media54.m4a"/><Relationship Id="rId7" Type="http://schemas.openxmlformats.org/officeDocument/2006/relationships/image" Target="../media/image1.png"/><Relationship Id="rId2" Type="http://schemas.microsoft.com/office/2007/relationships/media" Target="../media/media54.m4a"/><Relationship Id="rId1" Type="http://schemas.openxmlformats.org/officeDocument/2006/relationships/tags" Target="../tags/tag29.xml"/><Relationship Id="rId6" Type="http://schemas.openxmlformats.org/officeDocument/2006/relationships/slideLayout" Target="../slideLayouts/slideLayout30.xml"/><Relationship Id="rId5" Type="http://schemas.openxmlformats.org/officeDocument/2006/relationships/audio" Target="../media/media55.m4a"/><Relationship Id="rId4" Type="http://schemas.microsoft.com/office/2007/relationships/media" Target="../media/media55.m4a"/></Relationships>
</file>

<file path=ppt/slides/_rels/slide3.xml.rels><?xml version="1.0" encoding="UTF-8" standalone="yes"?>
<Relationships xmlns="http://schemas.openxmlformats.org/package/2006/relationships"><Relationship Id="rId8" Type="http://schemas.microsoft.com/office/2007/relationships/media" Target="../media/media7.m4a"/><Relationship Id="rId3" Type="http://schemas.openxmlformats.org/officeDocument/2006/relationships/audio" Target="../media/media4.m4a"/><Relationship Id="rId7" Type="http://schemas.openxmlformats.org/officeDocument/2006/relationships/audio" Target="../media/media6.m4a"/><Relationship Id="rId2" Type="http://schemas.microsoft.com/office/2007/relationships/media" Target="../media/media4.m4a"/><Relationship Id="rId1" Type="http://schemas.openxmlformats.org/officeDocument/2006/relationships/tags" Target="../tags/tag3.xml"/><Relationship Id="rId6" Type="http://schemas.microsoft.com/office/2007/relationships/media" Target="../media/media6.m4a"/><Relationship Id="rId11" Type="http://schemas.openxmlformats.org/officeDocument/2006/relationships/image" Target="../media/image1.png"/><Relationship Id="rId5" Type="http://schemas.openxmlformats.org/officeDocument/2006/relationships/audio" Target="../media/media5.m4a"/><Relationship Id="rId10" Type="http://schemas.openxmlformats.org/officeDocument/2006/relationships/slideLayout" Target="../slideLayouts/slideLayout3.xml"/><Relationship Id="rId4" Type="http://schemas.microsoft.com/office/2007/relationships/media" Target="../media/media5.m4a"/><Relationship Id="rId9" Type="http://schemas.openxmlformats.org/officeDocument/2006/relationships/audio" Target="../media/media7.m4a"/></Relationships>
</file>

<file path=ppt/slides/_rels/slide30.xml.rels><?xml version="1.0" encoding="UTF-8" standalone="yes"?>
<Relationships xmlns="http://schemas.openxmlformats.org/package/2006/relationships"><Relationship Id="rId3" Type="http://schemas.openxmlformats.org/officeDocument/2006/relationships/audio" Target="../media/media56.m4a"/><Relationship Id="rId2" Type="http://schemas.microsoft.com/office/2007/relationships/media" Target="../media/media56.m4a"/><Relationship Id="rId1" Type="http://schemas.openxmlformats.org/officeDocument/2006/relationships/tags" Target="../tags/tag30.xml"/><Relationship Id="rId6" Type="http://schemas.openxmlformats.org/officeDocument/2006/relationships/image" Target="../media/image1.png"/><Relationship Id="rId5" Type="http://schemas.openxmlformats.org/officeDocument/2006/relationships/image" Target="../media/image26.png"/><Relationship Id="rId4"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3" Type="http://schemas.openxmlformats.org/officeDocument/2006/relationships/audio" Target="../media/media57.m4a"/><Relationship Id="rId7" Type="http://schemas.openxmlformats.org/officeDocument/2006/relationships/image" Target="../media/image1.png"/><Relationship Id="rId2" Type="http://schemas.microsoft.com/office/2007/relationships/media" Target="../media/media57.m4a"/><Relationship Id="rId1" Type="http://schemas.openxmlformats.org/officeDocument/2006/relationships/tags" Target="../tags/tag31.xml"/><Relationship Id="rId6" Type="http://schemas.openxmlformats.org/officeDocument/2006/relationships/slideLayout" Target="../slideLayouts/slideLayout30.xml"/><Relationship Id="rId5" Type="http://schemas.openxmlformats.org/officeDocument/2006/relationships/audio" Target="../media/media58.m4a"/><Relationship Id="rId4" Type="http://schemas.microsoft.com/office/2007/relationships/media" Target="../media/media58.m4a"/></Relationships>
</file>

<file path=ppt/slides/_rels/slide32.xml.rels><?xml version="1.0" encoding="UTF-8" standalone="yes"?>
<Relationships xmlns="http://schemas.openxmlformats.org/package/2006/relationships"><Relationship Id="rId3" Type="http://schemas.openxmlformats.org/officeDocument/2006/relationships/audio" Target="../media/media59.m4a"/><Relationship Id="rId2" Type="http://schemas.microsoft.com/office/2007/relationships/media" Target="../media/media59.m4a"/><Relationship Id="rId1" Type="http://schemas.openxmlformats.org/officeDocument/2006/relationships/tags" Target="../tags/tag32.xml"/><Relationship Id="rId5" Type="http://schemas.openxmlformats.org/officeDocument/2006/relationships/image" Target="../media/image1.png"/><Relationship Id="rId4"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audio" Target="../media/media60.m4a"/><Relationship Id="rId7" Type="http://schemas.openxmlformats.org/officeDocument/2006/relationships/audio" Target="../media/media62.m4a"/><Relationship Id="rId2" Type="http://schemas.microsoft.com/office/2007/relationships/media" Target="../media/media60.m4a"/><Relationship Id="rId1" Type="http://schemas.openxmlformats.org/officeDocument/2006/relationships/tags" Target="../tags/tag33.xml"/><Relationship Id="rId6" Type="http://schemas.microsoft.com/office/2007/relationships/media" Target="../media/media62.m4a"/><Relationship Id="rId5" Type="http://schemas.openxmlformats.org/officeDocument/2006/relationships/audio" Target="../media/media61.m4a"/><Relationship Id="rId10" Type="http://schemas.openxmlformats.org/officeDocument/2006/relationships/image" Target="../media/image1.png"/><Relationship Id="rId4" Type="http://schemas.microsoft.com/office/2007/relationships/media" Target="../media/media61.m4a"/><Relationship Id="rId9"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audio" Target="../media/media63.m4a"/><Relationship Id="rId2" Type="http://schemas.microsoft.com/office/2007/relationships/media" Target="../media/media63.m4a"/><Relationship Id="rId1" Type="http://schemas.openxmlformats.org/officeDocument/2006/relationships/tags" Target="../tags/tag34.xml"/><Relationship Id="rId6" Type="http://schemas.openxmlformats.org/officeDocument/2006/relationships/image" Target="../media/image1.png"/><Relationship Id="rId5" Type="http://schemas.openxmlformats.org/officeDocument/2006/relationships/image" Target="../media/image28.png"/><Relationship Id="rId4"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3" Type="http://schemas.openxmlformats.org/officeDocument/2006/relationships/audio" Target="../media/media64.m4a"/><Relationship Id="rId7" Type="http://schemas.openxmlformats.org/officeDocument/2006/relationships/image" Target="../media/image1.png"/><Relationship Id="rId2" Type="http://schemas.microsoft.com/office/2007/relationships/media" Target="../media/media64.m4a"/><Relationship Id="rId1" Type="http://schemas.openxmlformats.org/officeDocument/2006/relationships/tags" Target="../tags/tag35.xml"/><Relationship Id="rId6" Type="http://schemas.openxmlformats.org/officeDocument/2006/relationships/slideLayout" Target="../slideLayouts/slideLayout30.xml"/><Relationship Id="rId5" Type="http://schemas.openxmlformats.org/officeDocument/2006/relationships/audio" Target="../media/media65.m4a"/><Relationship Id="rId4" Type="http://schemas.microsoft.com/office/2007/relationships/media" Target="../media/media65.m4a"/></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audio" Target="../media/media66.m4a"/><Relationship Id="rId7" Type="http://schemas.openxmlformats.org/officeDocument/2006/relationships/audio" Target="../media/media68.m4a"/><Relationship Id="rId2" Type="http://schemas.microsoft.com/office/2007/relationships/media" Target="../media/media66.m4a"/><Relationship Id="rId1" Type="http://schemas.openxmlformats.org/officeDocument/2006/relationships/tags" Target="../tags/tag36.xml"/><Relationship Id="rId6" Type="http://schemas.microsoft.com/office/2007/relationships/media" Target="../media/media68.m4a"/><Relationship Id="rId11" Type="http://schemas.openxmlformats.org/officeDocument/2006/relationships/image" Target="../media/image1.png"/><Relationship Id="rId5" Type="http://schemas.openxmlformats.org/officeDocument/2006/relationships/audio" Target="../media/media67.m4a"/><Relationship Id="rId10" Type="http://schemas.openxmlformats.org/officeDocument/2006/relationships/image" Target="../media/image30.png"/><Relationship Id="rId4" Type="http://schemas.microsoft.com/office/2007/relationships/media" Target="../media/media67.m4a"/><Relationship Id="rId9" Type="http://schemas.openxmlformats.org/officeDocument/2006/relationships/image" Target="../media/image29.png"/></Relationships>
</file>

<file path=ppt/slides/_rels/slide37.xml.rels><?xml version="1.0" encoding="UTF-8" standalone="yes"?>
<Relationships xmlns="http://schemas.openxmlformats.org/package/2006/relationships"><Relationship Id="rId8" Type="http://schemas.microsoft.com/office/2007/relationships/media" Target="../media/media72.m4a"/><Relationship Id="rId13" Type="http://schemas.openxmlformats.org/officeDocument/2006/relationships/audio" Target="../media/media74.m4a"/><Relationship Id="rId3" Type="http://schemas.openxmlformats.org/officeDocument/2006/relationships/audio" Target="../media/media69.m4a"/><Relationship Id="rId7" Type="http://schemas.openxmlformats.org/officeDocument/2006/relationships/audio" Target="../media/media71.m4a"/><Relationship Id="rId12" Type="http://schemas.microsoft.com/office/2007/relationships/media" Target="../media/media74.m4a"/><Relationship Id="rId2" Type="http://schemas.microsoft.com/office/2007/relationships/media" Target="../media/media69.m4a"/><Relationship Id="rId1" Type="http://schemas.openxmlformats.org/officeDocument/2006/relationships/tags" Target="../tags/tag37.xml"/><Relationship Id="rId6" Type="http://schemas.microsoft.com/office/2007/relationships/media" Target="../media/media71.m4a"/><Relationship Id="rId11" Type="http://schemas.openxmlformats.org/officeDocument/2006/relationships/audio" Target="../media/media73.m4a"/><Relationship Id="rId5" Type="http://schemas.openxmlformats.org/officeDocument/2006/relationships/audio" Target="../media/media70.m4a"/><Relationship Id="rId15" Type="http://schemas.openxmlformats.org/officeDocument/2006/relationships/image" Target="../media/image1.png"/><Relationship Id="rId10" Type="http://schemas.microsoft.com/office/2007/relationships/media" Target="../media/media73.m4a"/><Relationship Id="rId4" Type="http://schemas.microsoft.com/office/2007/relationships/media" Target="../media/media70.m4a"/><Relationship Id="rId9" Type="http://schemas.openxmlformats.org/officeDocument/2006/relationships/audio" Target="../media/media72.m4a"/><Relationship Id="rId14"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5.xml"/><Relationship Id="rId3" Type="http://schemas.openxmlformats.org/officeDocument/2006/relationships/audio" Target="../media/media75.m4a"/><Relationship Id="rId7" Type="http://schemas.openxmlformats.org/officeDocument/2006/relationships/audio" Target="../media/media77.m4a"/><Relationship Id="rId2" Type="http://schemas.microsoft.com/office/2007/relationships/media" Target="../media/media75.m4a"/><Relationship Id="rId1" Type="http://schemas.openxmlformats.org/officeDocument/2006/relationships/tags" Target="../tags/tag38.xml"/><Relationship Id="rId6" Type="http://schemas.microsoft.com/office/2007/relationships/media" Target="../media/media77.m4a"/><Relationship Id="rId11" Type="http://schemas.openxmlformats.org/officeDocument/2006/relationships/image" Target="../media/image1.png"/><Relationship Id="rId5" Type="http://schemas.openxmlformats.org/officeDocument/2006/relationships/audio" Target="../media/media76.m4a"/><Relationship Id="rId10" Type="http://schemas.openxmlformats.org/officeDocument/2006/relationships/image" Target="../media/image32.png"/><Relationship Id="rId4" Type="http://schemas.microsoft.com/office/2007/relationships/media" Target="../media/media76.m4a"/><Relationship Id="rId9" Type="http://schemas.openxmlformats.org/officeDocument/2006/relationships/image" Target="../media/image3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audio" Target="../media/media8.m4a"/><Relationship Id="rId7" Type="http://schemas.openxmlformats.org/officeDocument/2006/relationships/notesSlide" Target="../notesSlides/notesSlide1.xml"/><Relationship Id="rId2" Type="http://schemas.microsoft.com/office/2007/relationships/media" Target="../media/media8.m4a"/><Relationship Id="rId1" Type="http://schemas.openxmlformats.org/officeDocument/2006/relationships/tags" Target="../tags/tag4.xml"/><Relationship Id="rId6" Type="http://schemas.openxmlformats.org/officeDocument/2006/relationships/slideLayout" Target="../slideLayouts/slideLayout3.xml"/><Relationship Id="rId5" Type="http://schemas.openxmlformats.org/officeDocument/2006/relationships/audio" Target="../media/media9.m4a"/><Relationship Id="rId4" Type="http://schemas.microsoft.com/office/2007/relationships/media" Target="../media/media9.m4a"/></Relationships>
</file>

<file path=ppt/slides/_rels/slide40.xml.rels><?xml version="1.0" encoding="UTF-8" standalone="yes"?>
<Relationships xmlns="http://schemas.openxmlformats.org/package/2006/relationships"><Relationship Id="rId3" Type="http://schemas.openxmlformats.org/officeDocument/2006/relationships/hyperlink" Target="https://nam10.safelinks.protection.outlook.com/?url=https%3A%2F%2Fwww.facebook.com%2FAssociationforAppliedSportPsychology%2Fvideos%2F619003602081346&amp;data=05%7C01%7Ch_hogan1%40salemstate.edu%7C18b7bbe266e14272523a08da296ed883%7C70d32b73b45749d1950c4f78aeffc21b%7C0%7C0%7C637867853315293292%7CUnknown%7CTWFpbGZsb3d8eyJWIjoiMC4wLjAwMDAiLCJQIjoiV2luMzIiLCJBTiI6Ik1haWwiLCJXVCI6Mn0%3D%7C3000%7C%7C%7C&amp;sdata=s9XgTrU7u1oi%2BA0JkA34nlm3R%2F%2B0wnSF6QI37C%2FUTIA%3D&amp;reserved=0" TargetMode="External"/><Relationship Id="rId2" Type="http://schemas.openxmlformats.org/officeDocument/2006/relationships/hyperlink" Target="https://nam10.safelinks.protection.outlook.com/?url=https%3A%2F%2Fwww.youtube.com%2Fwatch%3Fv%3DK7z-toAoj_I&amp;data=05%7C01%7Ch_hogan1%40salemstate.edu%7C18b7bbe266e14272523a08da296ed883%7C70d32b73b45749d1950c4f78aeffc21b%7C0%7C0%7C637867853315293292%7CUnknown%7CTWFpbGZsb3d8eyJWIjoiMC4wLjAwMDAiLCJQIjoiV2luMzIiLCJBTiI6Ik1haWwiLCJXVCI6Mn0%3D%7C3000%7C%7C%7C&amp;sdata=Mll%2F14eF6VLjT4xAB6ShRaLjMOPoF1OLuAf6H9x2i5s%3D&amp;reserved=0" TargetMode="Externa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audio" Target="../media/media10.m4a"/><Relationship Id="rId7" Type="http://schemas.openxmlformats.org/officeDocument/2006/relationships/image" Target="../media/image3.png"/><Relationship Id="rId2" Type="http://schemas.microsoft.com/office/2007/relationships/media" Target="../media/media10.m4a"/><Relationship Id="rId1" Type="http://schemas.openxmlformats.org/officeDocument/2006/relationships/tags" Target="../tags/tag5.xml"/><Relationship Id="rId6" Type="http://schemas.openxmlformats.org/officeDocument/2006/relationships/slideLayout" Target="../slideLayouts/slideLayout30.xml"/><Relationship Id="rId5" Type="http://schemas.openxmlformats.org/officeDocument/2006/relationships/audio" Target="../media/media11.m4a"/><Relationship Id="rId4" Type="http://schemas.microsoft.com/office/2007/relationships/media" Target="../media/media11.m4a"/></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audio" Target="../media/media12.m4a"/><Relationship Id="rId7" Type="http://schemas.openxmlformats.org/officeDocument/2006/relationships/audio" Target="../media/media14.m4a"/><Relationship Id="rId2" Type="http://schemas.microsoft.com/office/2007/relationships/media" Target="../media/media12.m4a"/><Relationship Id="rId1" Type="http://schemas.openxmlformats.org/officeDocument/2006/relationships/tags" Target="../tags/tag6.xml"/><Relationship Id="rId6" Type="http://schemas.microsoft.com/office/2007/relationships/media" Target="../media/media14.m4a"/><Relationship Id="rId5" Type="http://schemas.openxmlformats.org/officeDocument/2006/relationships/audio" Target="../media/media13.m4a"/><Relationship Id="rId10" Type="http://schemas.openxmlformats.org/officeDocument/2006/relationships/image" Target="../media/image1.png"/><Relationship Id="rId4" Type="http://schemas.microsoft.com/office/2007/relationships/media" Target="../media/media13.m4a"/><Relationship Id="rId9"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audio" Target="../media/media15.m4a"/><Relationship Id="rId7" Type="http://schemas.openxmlformats.org/officeDocument/2006/relationships/image" Target="../media/image5.png"/><Relationship Id="rId2" Type="http://schemas.microsoft.com/office/2007/relationships/media" Target="../media/media15.m4a"/><Relationship Id="rId1" Type="http://schemas.openxmlformats.org/officeDocument/2006/relationships/tags" Target="../tags/tag7.xml"/><Relationship Id="rId6" Type="http://schemas.openxmlformats.org/officeDocument/2006/relationships/slideLayout" Target="../slideLayouts/slideLayout30.xml"/><Relationship Id="rId5" Type="http://schemas.openxmlformats.org/officeDocument/2006/relationships/audio" Target="../media/media16.m4a"/><Relationship Id="rId4" Type="http://schemas.microsoft.com/office/2007/relationships/media" Target="../media/media16.m4a"/></Relationships>
</file>

<file path=ppt/slides/_rels/slide8.xml.rels><?xml version="1.0" encoding="UTF-8" standalone="yes"?>
<Relationships xmlns="http://schemas.openxmlformats.org/package/2006/relationships"><Relationship Id="rId3" Type="http://schemas.openxmlformats.org/officeDocument/2006/relationships/audio" Target="../media/media17.m4a"/><Relationship Id="rId7" Type="http://schemas.openxmlformats.org/officeDocument/2006/relationships/image" Target="../media/image1.png"/><Relationship Id="rId2" Type="http://schemas.microsoft.com/office/2007/relationships/media" Target="../media/media17.m4a"/><Relationship Id="rId1" Type="http://schemas.openxmlformats.org/officeDocument/2006/relationships/tags" Target="../tags/tag8.xml"/><Relationship Id="rId6" Type="http://schemas.openxmlformats.org/officeDocument/2006/relationships/slideLayout" Target="../slideLayouts/slideLayout13.xml"/><Relationship Id="rId5" Type="http://schemas.openxmlformats.org/officeDocument/2006/relationships/audio" Target="../media/media18.m4a"/><Relationship Id="rId4" Type="http://schemas.microsoft.com/office/2007/relationships/media" Target="../media/media18.m4a"/></Relationships>
</file>

<file path=ppt/slides/_rels/slide9.xml.rels><?xml version="1.0" encoding="UTF-8" standalone="yes"?>
<Relationships xmlns="http://schemas.openxmlformats.org/package/2006/relationships"><Relationship Id="rId3" Type="http://schemas.openxmlformats.org/officeDocument/2006/relationships/audio" Target="../media/media19.m4a"/><Relationship Id="rId2" Type="http://schemas.microsoft.com/office/2007/relationships/media" Target="../media/media19.m4a"/><Relationship Id="rId1" Type="http://schemas.openxmlformats.org/officeDocument/2006/relationships/tags" Target="../tags/tag9.xml"/><Relationship Id="rId5" Type="http://schemas.openxmlformats.org/officeDocument/2006/relationships/image" Target="../media/image1.png"/><Relationship Id="rId4"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245;p34"/>
          <p:cNvSpPr txBox="1">
            <a:spLocks noGrp="1"/>
          </p:cNvSpPr>
          <p:nvPr>
            <p:ph type="ctrTitle"/>
          </p:nvPr>
        </p:nvSpPr>
        <p:spPr>
          <a:xfrm>
            <a:off x="1039950" y="449349"/>
            <a:ext cx="7064100" cy="3467101"/>
          </a:xfrm>
          <a:prstGeom prst="rect">
            <a:avLst/>
          </a:prstGeom>
        </p:spPr>
        <p:txBody>
          <a:bodyPr/>
          <a:lstStyle/>
          <a:p>
            <a:pPr>
              <a:defRPr sz="4500"/>
            </a:pPr>
            <a:r>
              <a:t>Sport Related Performance Anxiety in Collegiate Student Athletes</a:t>
            </a:r>
          </a:p>
          <a:p>
            <a:endParaRPr sz="4500"/>
          </a:p>
          <a:p>
            <a:pPr>
              <a:defRPr sz="3000"/>
            </a:pPr>
            <a:r>
              <a:t>Examining Effects of Covid-19</a:t>
            </a:r>
          </a:p>
        </p:txBody>
      </p:sp>
      <p:sp>
        <p:nvSpPr>
          <p:cNvPr id="325" name="Google Shape;246;p34"/>
          <p:cNvSpPr txBox="1">
            <a:spLocks noGrp="1"/>
          </p:cNvSpPr>
          <p:nvPr>
            <p:ph type="subTitle" sz="quarter" idx="1"/>
          </p:nvPr>
        </p:nvSpPr>
        <p:spPr>
          <a:xfrm>
            <a:off x="1039950" y="4116175"/>
            <a:ext cx="7064100" cy="441901"/>
          </a:xfrm>
          <a:prstGeom prst="rect">
            <a:avLst/>
          </a:prstGeom>
        </p:spPr>
        <p:txBody>
          <a:bodyPr/>
          <a:lstStyle>
            <a:lvl1pPr marL="0" indent="0"/>
          </a:lstStyle>
          <a:p>
            <a:r>
              <a:t>Gracie Hogan &amp; Professor Christopher Schoen</a:t>
            </a:r>
          </a:p>
        </p:txBody>
      </p:sp>
      <p:pic>
        <p:nvPicPr>
          <p:cNvPr id="326"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5"/>
          <a:stretch>
            <a:fillRect/>
          </a:stretch>
        </p:blipFill>
        <p:spPr>
          <a:xfrm>
            <a:off x="8222477" y="550632"/>
            <a:ext cx="571501" cy="571501"/>
          </a:xfrm>
          <a:prstGeom prst="rect">
            <a:avLst/>
          </a:prstGeom>
          <a:ln w="12700">
            <a:miter lim="400000"/>
          </a:ln>
        </p:spPr>
      </p:pic>
    </p:spTree>
    <p:custDataLst>
      <p:tags r:id="rId1"/>
    </p:custDataLst>
  </p:cSld>
  <p:clrMapOvr>
    <a:masterClrMapping/>
  </p:clrMapOvr>
  <p:transition spd="med" advTm="15365"/>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326"/>
                </p:tgtEl>
              </p:cMediaNode>
            </p:audio>
          </p:childTnLst>
        </p:cTn>
      </p:par>
    </p:tnLst>
  </p:timing>
  <p:extLst>
    <p:ext uri="{E180D4A7-C9FB-4DFB-919C-405C955672EB}">
      <p14:showEvtLst xmlns:p14="http://schemas.microsoft.com/office/powerpoint/2010/main">
        <p14:playEvt time="1043" objId="326"/>
        <p14:stopEvt time="14551" objId="326"/>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Google Shape;318;p43"/>
          <p:cNvSpPr txBox="1">
            <a:spLocks noGrp="1"/>
          </p:cNvSpPr>
          <p:nvPr>
            <p:ph type="title"/>
          </p:nvPr>
        </p:nvSpPr>
        <p:spPr>
          <a:xfrm>
            <a:off x="713250" y="764624"/>
            <a:ext cx="7717500" cy="572702"/>
          </a:xfrm>
          <a:prstGeom prst="rect">
            <a:avLst/>
          </a:prstGeom>
        </p:spPr>
        <p:txBody>
          <a:bodyPr/>
          <a:lstStyle>
            <a:lvl1pPr algn="ctr" defTabSz="640079">
              <a:defRPr sz="2520" b="1"/>
            </a:lvl1pPr>
          </a:lstStyle>
          <a:p>
            <a:r>
              <a:t>Participants &amp; Recruitment</a:t>
            </a:r>
          </a:p>
        </p:txBody>
      </p:sp>
      <p:sp>
        <p:nvSpPr>
          <p:cNvPr id="390" name="Google Shape;319;p43"/>
          <p:cNvSpPr txBox="1">
            <a:spLocks noGrp="1"/>
          </p:cNvSpPr>
          <p:nvPr>
            <p:ph type="body" sz="quarter" idx="4294967295"/>
          </p:nvPr>
        </p:nvSpPr>
        <p:spPr>
          <a:xfrm>
            <a:off x="5609525" y="1926125"/>
            <a:ext cx="2821201" cy="572701"/>
          </a:xfrm>
          <a:prstGeom prst="rect">
            <a:avLst/>
          </a:prstGeom>
        </p:spPr>
        <p:txBody>
          <a:bodyPr>
            <a:normAutofit/>
          </a:bodyPr>
          <a:lstStyle>
            <a:lvl1pPr marL="0" indent="0" algn="ctr">
              <a:spcBef>
                <a:spcPts val="1200"/>
              </a:spcBef>
              <a:buSzTx/>
              <a:buNone/>
              <a:defRPr sz="2400" b="1"/>
            </a:lvl1pPr>
          </a:lstStyle>
          <a:p>
            <a:r>
              <a:t>Recruitment</a:t>
            </a:r>
          </a:p>
        </p:txBody>
      </p:sp>
      <p:grpSp>
        <p:nvGrpSpPr>
          <p:cNvPr id="393" name="Google Shape;320;p43"/>
          <p:cNvGrpSpPr/>
          <p:nvPr/>
        </p:nvGrpSpPr>
        <p:grpSpPr>
          <a:xfrm>
            <a:off x="4893774" y="1855925"/>
            <a:ext cx="4054802" cy="2729101"/>
            <a:chOff x="0" y="0"/>
            <a:chExt cx="4054800" cy="2729100"/>
          </a:xfrm>
        </p:grpSpPr>
        <p:sp>
          <p:nvSpPr>
            <p:cNvPr id="391" name="Rectangle"/>
            <p:cNvSpPr/>
            <p:nvPr/>
          </p:nvSpPr>
          <p:spPr>
            <a:xfrm>
              <a:off x="-1" y="-1"/>
              <a:ext cx="4054802" cy="2729102"/>
            </a:xfrm>
            <a:prstGeom prst="rect">
              <a:avLst/>
            </a:prstGeom>
            <a:noFill/>
            <a:ln w="38100" cap="flat">
              <a:solidFill>
                <a:srgbClr val="5F8195"/>
              </a:solidFill>
              <a:prstDash val="solid"/>
              <a:round/>
            </a:ln>
            <a:effectLst/>
          </p:spPr>
          <p:txBody>
            <a:bodyPr wrap="square" lIns="0" tIns="0" rIns="0" bIns="0" numCol="1" anchor="t">
              <a:noAutofit/>
            </a:bodyPr>
            <a:lstStyle/>
            <a:p>
              <a:pPr>
                <a:lnSpc>
                  <a:spcPct val="115000"/>
                </a:lnSpc>
                <a:spcBef>
                  <a:spcPts val="1200"/>
                </a:spcBef>
                <a:defRPr sz="1800">
                  <a:latin typeface="Montserrat"/>
                  <a:ea typeface="Montserrat"/>
                  <a:cs typeface="Montserrat"/>
                  <a:sym typeface="Montserrat"/>
                </a:defRPr>
              </a:pPr>
              <a:endParaRPr/>
            </a:p>
          </p:txBody>
        </p:sp>
        <p:sp>
          <p:nvSpPr>
            <p:cNvPr id="392" name="Social media posts…"/>
            <p:cNvSpPr txBox="1"/>
            <p:nvPr/>
          </p:nvSpPr>
          <p:spPr>
            <a:xfrm>
              <a:off x="19049" y="19049"/>
              <a:ext cx="4016702" cy="269100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normAutofit/>
            </a:bodyPr>
            <a:lstStyle/>
            <a:p>
              <a:pPr indent="457200">
                <a:lnSpc>
                  <a:spcPct val="115000"/>
                </a:lnSpc>
                <a:defRPr sz="1800">
                  <a:latin typeface="Montserrat"/>
                  <a:ea typeface="Montserrat"/>
                  <a:cs typeface="Montserrat"/>
                  <a:sym typeface="Montserrat"/>
                </a:defRPr>
              </a:pPr>
              <a:endParaRPr sz="1900"/>
            </a:p>
            <a:p>
              <a:pPr marL="457200" indent="-349250">
                <a:lnSpc>
                  <a:spcPct val="115000"/>
                </a:lnSpc>
                <a:spcBef>
                  <a:spcPts val="1200"/>
                </a:spcBef>
                <a:buClr>
                  <a:srgbClr val="000000"/>
                </a:buClr>
                <a:buSzPts val="1900"/>
                <a:buFont typeface="Helvetica"/>
                <a:buChar char="●"/>
                <a:defRPr sz="1900">
                  <a:latin typeface="Montserrat"/>
                  <a:ea typeface="Montserrat"/>
                  <a:cs typeface="Montserrat"/>
                  <a:sym typeface="Montserrat"/>
                </a:defRPr>
              </a:pPr>
              <a:r>
                <a:t>Social media posts</a:t>
              </a:r>
            </a:p>
            <a:p>
              <a:pPr marL="457200" indent="-349250">
                <a:lnSpc>
                  <a:spcPct val="115000"/>
                </a:lnSpc>
                <a:buClr>
                  <a:srgbClr val="000000"/>
                </a:buClr>
                <a:buSzPts val="1900"/>
                <a:buFont typeface="Helvetica"/>
                <a:buChar char="●"/>
                <a:defRPr sz="1900">
                  <a:latin typeface="Montserrat"/>
                  <a:ea typeface="Montserrat"/>
                  <a:cs typeface="Montserrat"/>
                  <a:sym typeface="Montserrat"/>
                </a:defRPr>
              </a:pPr>
              <a:r>
                <a:t>Emails to athletic directors asking for participation from their student athletes</a:t>
              </a:r>
            </a:p>
          </p:txBody>
        </p:sp>
      </p:grpSp>
      <p:sp>
        <p:nvSpPr>
          <p:cNvPr id="394" name="Google Shape;321;p43"/>
          <p:cNvSpPr txBox="1"/>
          <p:nvPr/>
        </p:nvSpPr>
        <p:spPr>
          <a:xfrm>
            <a:off x="639174" y="1888325"/>
            <a:ext cx="3475501" cy="648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normAutofit/>
          </a:bodyPr>
          <a:lstStyle>
            <a:lvl1pPr algn="ctr">
              <a:lnSpc>
                <a:spcPct val="115000"/>
              </a:lnSpc>
              <a:spcBef>
                <a:spcPts val="1200"/>
              </a:spcBef>
              <a:defRPr sz="2400" b="1">
                <a:latin typeface="Montserrat"/>
                <a:ea typeface="Montserrat"/>
                <a:cs typeface="Montserrat"/>
                <a:sym typeface="Montserrat"/>
              </a:defRPr>
            </a:lvl1pPr>
          </a:lstStyle>
          <a:p>
            <a:r>
              <a:t>Participants</a:t>
            </a:r>
          </a:p>
        </p:txBody>
      </p:sp>
      <p:grpSp>
        <p:nvGrpSpPr>
          <p:cNvPr id="397" name="Google Shape;322;p43"/>
          <p:cNvGrpSpPr/>
          <p:nvPr/>
        </p:nvGrpSpPr>
        <p:grpSpPr>
          <a:xfrm>
            <a:off x="189750" y="1866724"/>
            <a:ext cx="4254600" cy="2707502"/>
            <a:chOff x="0" y="0"/>
            <a:chExt cx="4254599" cy="2707500"/>
          </a:xfrm>
        </p:grpSpPr>
        <p:sp>
          <p:nvSpPr>
            <p:cNvPr id="395" name="Rectangle"/>
            <p:cNvSpPr/>
            <p:nvPr/>
          </p:nvSpPr>
          <p:spPr>
            <a:xfrm>
              <a:off x="0" y="-1"/>
              <a:ext cx="4254600" cy="2707502"/>
            </a:xfrm>
            <a:prstGeom prst="rect">
              <a:avLst/>
            </a:prstGeom>
            <a:noFill/>
            <a:ln w="38100" cap="flat">
              <a:solidFill>
                <a:srgbClr val="5F8195"/>
              </a:solidFill>
              <a:prstDash val="solid"/>
              <a:round/>
            </a:ln>
            <a:effectLst/>
          </p:spPr>
          <p:txBody>
            <a:bodyPr wrap="square" lIns="0" tIns="0" rIns="0" bIns="0" numCol="1" anchor="t">
              <a:noAutofit/>
            </a:bodyPr>
            <a:lstStyle/>
            <a:p>
              <a:pPr>
                <a:lnSpc>
                  <a:spcPct val="115000"/>
                </a:lnSpc>
                <a:spcBef>
                  <a:spcPts val="1200"/>
                </a:spcBef>
                <a:defRPr sz="1800">
                  <a:latin typeface="Montserrat"/>
                  <a:ea typeface="Montserrat"/>
                  <a:cs typeface="Montserrat"/>
                  <a:sym typeface="Montserrat"/>
                </a:defRPr>
              </a:pPr>
              <a:endParaRPr/>
            </a:p>
          </p:txBody>
        </p:sp>
        <p:sp>
          <p:nvSpPr>
            <p:cNvPr id="396" name="217 division 3 student athletes…"/>
            <p:cNvSpPr txBox="1"/>
            <p:nvPr/>
          </p:nvSpPr>
          <p:spPr>
            <a:xfrm>
              <a:off x="19050" y="19049"/>
              <a:ext cx="4216500" cy="266940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t">
              <a:normAutofit/>
            </a:bodyPr>
            <a:lstStyle/>
            <a:p>
              <a:pPr indent="457200">
                <a:lnSpc>
                  <a:spcPct val="115000"/>
                </a:lnSpc>
                <a:defRPr sz="1800">
                  <a:latin typeface="Montserrat"/>
                  <a:ea typeface="Montserrat"/>
                  <a:cs typeface="Montserrat"/>
                  <a:sym typeface="Montserrat"/>
                </a:defRPr>
              </a:pPr>
              <a:endParaRPr sz="1900"/>
            </a:p>
            <a:p>
              <a:pPr marL="457200" indent="-349250">
                <a:lnSpc>
                  <a:spcPct val="115000"/>
                </a:lnSpc>
                <a:spcBef>
                  <a:spcPts val="1200"/>
                </a:spcBef>
                <a:buClr>
                  <a:srgbClr val="000000"/>
                </a:buClr>
                <a:buSzPts val="1900"/>
                <a:buFont typeface="Helvetica"/>
                <a:buChar char="●"/>
                <a:defRPr sz="1900">
                  <a:latin typeface="Montserrat"/>
                  <a:ea typeface="Montserrat"/>
                  <a:cs typeface="Montserrat"/>
                  <a:sym typeface="Montserrat"/>
                </a:defRPr>
              </a:pPr>
              <a:r>
                <a:t>217 division 3 student athletes </a:t>
              </a:r>
            </a:p>
            <a:p>
              <a:pPr marL="457200" indent="-349250">
                <a:lnSpc>
                  <a:spcPct val="115000"/>
                </a:lnSpc>
                <a:buClr>
                  <a:srgbClr val="000000"/>
                </a:buClr>
                <a:buSzPts val="1900"/>
                <a:buFont typeface="Helvetica"/>
                <a:buChar char="●"/>
                <a:defRPr sz="1900">
                  <a:latin typeface="Montserrat"/>
                  <a:ea typeface="Montserrat"/>
                  <a:cs typeface="Montserrat"/>
                  <a:sym typeface="Montserrat"/>
                </a:defRPr>
              </a:pPr>
              <a:r>
                <a:t>Representation from 19 different sports</a:t>
              </a:r>
            </a:p>
            <a:p>
              <a:pPr marL="457200" indent="-349250">
                <a:lnSpc>
                  <a:spcPct val="115000"/>
                </a:lnSpc>
                <a:buClr>
                  <a:srgbClr val="000000"/>
                </a:buClr>
                <a:buSzPts val="1900"/>
                <a:buFont typeface="Helvetica"/>
                <a:buChar char="●"/>
                <a:defRPr sz="1900">
                  <a:latin typeface="Montserrat"/>
                  <a:ea typeface="Montserrat"/>
                  <a:cs typeface="Montserrat"/>
                  <a:sym typeface="Montserrat"/>
                </a:defRPr>
              </a:pPr>
              <a:r>
                <a:t>Freshman through 5th year students</a:t>
              </a:r>
            </a:p>
          </p:txBody>
        </p:sp>
      </p:grpSp>
      <p:pic>
        <p:nvPicPr>
          <p:cNvPr id="398"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5"/>
          <a:stretch>
            <a:fillRect/>
          </a:stretch>
        </p:blipFill>
        <p:spPr>
          <a:xfrm>
            <a:off x="7910851" y="506114"/>
            <a:ext cx="571501" cy="571501"/>
          </a:xfrm>
          <a:prstGeom prst="rect">
            <a:avLst/>
          </a:prstGeom>
          <a:ln w="12700">
            <a:miter lim="400000"/>
          </a:ln>
        </p:spPr>
      </p:pic>
    </p:spTree>
    <p:custDataLst>
      <p:tags r:id="rId1"/>
    </p:custDataLst>
  </p:cSld>
  <p:clrMapOvr>
    <a:masterClrMapping/>
  </p:clrMapOvr>
  <p:transition spd="med" advTm="22208"/>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9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398"/>
                </p:tgtEl>
              </p:cMediaNode>
            </p:audio>
          </p:childTnLst>
        </p:cTn>
      </p:par>
    </p:tnLst>
  </p:timing>
  <p:extLst>
    <p:ext uri="{E180D4A7-C9FB-4DFB-919C-405C955672EB}">
      <p14:showEvtLst xmlns:p14="http://schemas.microsoft.com/office/powerpoint/2010/main">
        <p14:playEvt time="2227" objId="398"/>
        <p14:stopEvt time="21308" objId="398"/>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Google Shape;327;p44"/>
          <p:cNvSpPr txBox="1">
            <a:spLocks noGrp="1"/>
          </p:cNvSpPr>
          <p:nvPr>
            <p:ph type="title" idx="4294967295"/>
          </p:nvPr>
        </p:nvSpPr>
        <p:spPr>
          <a:xfrm>
            <a:off x="1681825" y="378200"/>
            <a:ext cx="6374101" cy="720479"/>
          </a:xfrm>
          <a:prstGeom prst="rect">
            <a:avLst/>
          </a:prstGeom>
        </p:spPr>
        <p:txBody>
          <a:bodyPr/>
          <a:lstStyle>
            <a:lvl1pPr algn="ctr" defTabSz="365760">
              <a:defRPr sz="2200" b="1"/>
            </a:lvl1pPr>
          </a:lstStyle>
          <a:p>
            <a:r>
              <a:t>Demographics: Participants by Sport</a:t>
            </a:r>
          </a:p>
        </p:txBody>
      </p:sp>
      <p:pic>
        <p:nvPicPr>
          <p:cNvPr id="401" name="Google Shape;328;p44" descr="Google Shape;328;p44"/>
          <p:cNvPicPr>
            <a:picLocks noChangeAspect="1"/>
          </p:cNvPicPr>
          <p:nvPr/>
        </p:nvPicPr>
        <p:blipFill>
          <a:blip r:embed="rId5"/>
          <a:srcRect t="6547" b="24670"/>
          <a:stretch>
            <a:fillRect/>
          </a:stretch>
        </p:blipFill>
        <p:spPr>
          <a:xfrm>
            <a:off x="520425" y="1054624"/>
            <a:ext cx="8103151" cy="3715778"/>
          </a:xfrm>
          <a:prstGeom prst="rect">
            <a:avLst/>
          </a:prstGeom>
          <a:ln w="12700">
            <a:miter lim="400000"/>
          </a:ln>
        </p:spPr>
      </p:pic>
      <p:pic>
        <p:nvPicPr>
          <p:cNvPr id="402"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6"/>
          <a:stretch>
            <a:fillRect/>
          </a:stretch>
        </p:blipFill>
        <p:spPr>
          <a:xfrm>
            <a:off x="7812911" y="372560"/>
            <a:ext cx="571501" cy="571501"/>
          </a:xfrm>
          <a:prstGeom prst="rect">
            <a:avLst/>
          </a:prstGeom>
          <a:ln w="12700">
            <a:miter lim="400000"/>
          </a:ln>
        </p:spPr>
      </p:pic>
    </p:spTree>
    <p:custDataLst>
      <p:tags r:id="rId1"/>
    </p:custDataLst>
  </p:cSld>
  <p:clrMapOvr>
    <a:masterClrMapping/>
  </p:clrMapOvr>
  <p:transition spd="med" advTm="24492"/>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0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402"/>
                </p:tgtEl>
              </p:cMediaNode>
            </p:audio>
          </p:childTnLst>
        </p:cTn>
      </p:par>
    </p:tnLst>
  </p:timing>
  <p:extLst>
    <p:ext uri="{E180D4A7-C9FB-4DFB-919C-405C955672EB}">
      <p14:showEvtLst xmlns:p14="http://schemas.microsoft.com/office/powerpoint/2010/main">
        <p14:playEvt time="1727" objId="402"/>
        <p14:stopEvt time="23536" objId="402"/>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Google Shape;333;p45"/>
          <p:cNvSpPr txBox="1">
            <a:spLocks noGrp="1"/>
          </p:cNvSpPr>
          <p:nvPr>
            <p:ph type="title" idx="4294967295"/>
          </p:nvPr>
        </p:nvSpPr>
        <p:spPr>
          <a:xfrm>
            <a:off x="539250" y="413053"/>
            <a:ext cx="8065500" cy="572701"/>
          </a:xfrm>
          <a:prstGeom prst="rect">
            <a:avLst/>
          </a:prstGeom>
        </p:spPr>
        <p:txBody>
          <a:bodyPr/>
          <a:lstStyle>
            <a:lvl1pPr algn="ctr" defTabSz="365760">
              <a:defRPr sz="2200" b="1"/>
            </a:lvl1pPr>
          </a:lstStyle>
          <a:p>
            <a:r>
              <a:t>Demographics: Participants by Year in School</a:t>
            </a:r>
          </a:p>
        </p:txBody>
      </p:sp>
      <p:pic>
        <p:nvPicPr>
          <p:cNvPr id="405" name="Google Shape;334;p45" descr="Google Shape;334;p45"/>
          <p:cNvPicPr>
            <a:picLocks noChangeAspect="1"/>
          </p:cNvPicPr>
          <p:nvPr/>
        </p:nvPicPr>
        <p:blipFill>
          <a:blip r:embed="rId5"/>
          <a:srcRect t="6576" b="11730"/>
          <a:stretch>
            <a:fillRect/>
          </a:stretch>
        </p:blipFill>
        <p:spPr>
          <a:xfrm>
            <a:off x="1034057" y="997629"/>
            <a:ext cx="7075777" cy="3853527"/>
          </a:xfrm>
          <a:prstGeom prst="rect">
            <a:avLst/>
          </a:prstGeom>
          <a:ln w="12700">
            <a:miter lim="400000"/>
          </a:ln>
        </p:spPr>
      </p:pic>
      <p:pic>
        <p:nvPicPr>
          <p:cNvPr id="406"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6"/>
          <a:stretch>
            <a:fillRect/>
          </a:stretch>
        </p:blipFill>
        <p:spPr>
          <a:xfrm>
            <a:off x="8177959" y="434885"/>
            <a:ext cx="571501" cy="571501"/>
          </a:xfrm>
          <a:prstGeom prst="rect">
            <a:avLst/>
          </a:prstGeom>
          <a:ln w="12700">
            <a:miter lim="400000"/>
          </a:ln>
        </p:spPr>
      </p:pic>
    </p:spTree>
    <p:custDataLst>
      <p:tags r:id="rId1"/>
    </p:custDataLst>
  </p:cSld>
  <p:clrMapOvr>
    <a:masterClrMapping/>
  </p:clrMapOvr>
  <p:transition spd="med" advTm="18166"/>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0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406"/>
                </p:tgtEl>
              </p:cMediaNode>
            </p:audio>
          </p:childTnLst>
        </p:cTn>
      </p:par>
    </p:tnLst>
  </p:timing>
  <p:extLst>
    <p:ext uri="{E180D4A7-C9FB-4DFB-919C-405C955672EB}">
      <p14:showEvtLst xmlns:p14="http://schemas.microsoft.com/office/powerpoint/2010/main">
        <p14:playEvt time="1666" objId="406"/>
        <p14:stopEvt time="16996" objId="406"/>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Google Shape;339;p46"/>
          <p:cNvSpPr txBox="1">
            <a:spLocks noGrp="1"/>
          </p:cNvSpPr>
          <p:nvPr>
            <p:ph type="title" idx="4294967295"/>
          </p:nvPr>
        </p:nvSpPr>
        <p:spPr>
          <a:xfrm>
            <a:off x="1206450" y="369924"/>
            <a:ext cx="6731100" cy="572702"/>
          </a:xfrm>
          <a:prstGeom prst="rect">
            <a:avLst/>
          </a:prstGeom>
        </p:spPr>
        <p:txBody>
          <a:bodyPr/>
          <a:lstStyle>
            <a:lvl1pPr algn="ctr" defTabSz="457200">
              <a:defRPr sz="2500" b="1"/>
            </a:lvl1pPr>
          </a:lstStyle>
          <a:p>
            <a:r>
              <a:t>Data Through 2 Lenses</a:t>
            </a:r>
          </a:p>
        </p:txBody>
      </p:sp>
      <p:pic>
        <p:nvPicPr>
          <p:cNvPr id="409" name="Google Shape;340;p46" descr="Google Shape;340;p46"/>
          <p:cNvPicPr>
            <a:picLocks noChangeAspect="1"/>
          </p:cNvPicPr>
          <p:nvPr/>
        </p:nvPicPr>
        <p:blipFill>
          <a:blip r:embed="rId5"/>
          <a:stretch>
            <a:fillRect/>
          </a:stretch>
        </p:blipFill>
        <p:spPr>
          <a:xfrm>
            <a:off x="1556024" y="1520675"/>
            <a:ext cx="2789277" cy="2789276"/>
          </a:xfrm>
          <a:prstGeom prst="rect">
            <a:avLst/>
          </a:prstGeom>
          <a:ln w="12700">
            <a:miter lim="400000"/>
          </a:ln>
        </p:spPr>
      </p:pic>
      <p:pic>
        <p:nvPicPr>
          <p:cNvPr id="410" name="Google Shape;341;p46" descr="Google Shape;341;p46"/>
          <p:cNvPicPr>
            <a:picLocks noChangeAspect="1"/>
          </p:cNvPicPr>
          <p:nvPr/>
        </p:nvPicPr>
        <p:blipFill>
          <a:blip r:embed="rId6"/>
          <a:stretch>
            <a:fillRect/>
          </a:stretch>
        </p:blipFill>
        <p:spPr>
          <a:xfrm>
            <a:off x="4864999" y="2209000"/>
            <a:ext cx="3072551" cy="1536276"/>
          </a:xfrm>
          <a:prstGeom prst="rect">
            <a:avLst/>
          </a:prstGeom>
          <a:ln w="12700">
            <a:miter lim="400000"/>
          </a:ln>
        </p:spPr>
      </p:pic>
      <p:pic>
        <p:nvPicPr>
          <p:cNvPr id="411"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7"/>
          <a:stretch>
            <a:fillRect/>
          </a:stretch>
        </p:blipFill>
        <p:spPr>
          <a:xfrm>
            <a:off x="7349924" y="666379"/>
            <a:ext cx="571501" cy="571501"/>
          </a:xfrm>
          <a:prstGeom prst="rect">
            <a:avLst/>
          </a:prstGeom>
          <a:ln w="12700">
            <a:miter lim="400000"/>
          </a:ln>
        </p:spPr>
      </p:pic>
    </p:spTree>
    <p:custDataLst>
      <p:tags r:id="rId1"/>
    </p:custDataLst>
  </p:cSld>
  <p:clrMapOvr>
    <a:masterClrMapping/>
  </p:clrMapOvr>
  <p:transition spd="med" advTm="10038"/>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411"/>
                </p:tgtEl>
              </p:cMediaNode>
            </p:audio>
          </p:childTnLst>
        </p:cTn>
      </p:par>
    </p:tnLst>
  </p:timing>
  <p:extLst>
    <p:ext uri="{E180D4A7-C9FB-4DFB-919C-405C955672EB}">
      <p14:showEvtLst xmlns:p14="http://schemas.microsoft.com/office/powerpoint/2010/main">
        <p14:playEvt time="1758" objId="411"/>
        <p14:stopEvt time="8369" objId="411"/>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Google Shape;346;p47"/>
          <p:cNvSpPr txBox="1">
            <a:spLocks noGrp="1"/>
          </p:cNvSpPr>
          <p:nvPr>
            <p:ph type="title" idx="4294967295"/>
          </p:nvPr>
        </p:nvSpPr>
        <p:spPr>
          <a:xfrm>
            <a:off x="1732050" y="465025"/>
            <a:ext cx="5679900" cy="572701"/>
          </a:xfrm>
          <a:prstGeom prst="rect">
            <a:avLst/>
          </a:prstGeom>
        </p:spPr>
        <p:txBody>
          <a:bodyPr/>
          <a:lstStyle>
            <a:lvl1pPr algn="ctr" defTabSz="768095">
              <a:defRPr sz="2520" b="1"/>
            </a:lvl1pPr>
          </a:lstStyle>
          <a:p>
            <a:r>
              <a:t>Sport Competition Anxiety Test</a:t>
            </a:r>
          </a:p>
        </p:txBody>
      </p:sp>
      <p:sp>
        <p:nvSpPr>
          <p:cNvPr id="414" name="Google Shape;347;p47"/>
          <p:cNvSpPr txBox="1"/>
          <p:nvPr/>
        </p:nvSpPr>
        <p:spPr>
          <a:xfrm>
            <a:off x="719099" y="1328600"/>
            <a:ext cx="5427902" cy="26212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55600">
              <a:buClr>
                <a:srgbClr val="000000"/>
              </a:buClr>
              <a:buSzPts val="2000"/>
              <a:buFont typeface="Helvetica"/>
              <a:buChar char="●"/>
              <a:defRPr sz="2000">
                <a:latin typeface="Montserrat"/>
                <a:ea typeface="Montserrat"/>
                <a:cs typeface="Montserrat"/>
                <a:sym typeface="Montserrat"/>
              </a:defRPr>
            </a:pPr>
            <a:r>
              <a:t>15 item survey</a:t>
            </a:r>
          </a:p>
          <a:p>
            <a:pPr marL="457200" indent="-355600">
              <a:buClr>
                <a:srgbClr val="000000"/>
              </a:buClr>
              <a:buSzPts val="2000"/>
              <a:buFont typeface="Helvetica"/>
              <a:buChar char="●"/>
              <a:defRPr sz="2000">
                <a:latin typeface="Montserrat"/>
                <a:ea typeface="Montserrat"/>
                <a:cs typeface="Montserrat"/>
                <a:sym typeface="Montserrat"/>
              </a:defRPr>
            </a:pPr>
            <a:r>
              <a:t>10 items measure symptoms of anxiety</a:t>
            </a:r>
          </a:p>
          <a:p>
            <a:pPr marL="457200" indent="-355600">
              <a:buClr>
                <a:srgbClr val="000000"/>
              </a:buClr>
              <a:buSzPts val="2000"/>
              <a:buFont typeface="Helvetica"/>
              <a:buChar char="●"/>
              <a:defRPr sz="2000">
                <a:latin typeface="Montserrat"/>
                <a:ea typeface="Montserrat"/>
                <a:cs typeface="Montserrat"/>
                <a:sym typeface="Montserrat"/>
              </a:defRPr>
            </a:pPr>
            <a:r>
              <a:t>5 additional measures reduce likelihood of internal response-set bias</a:t>
            </a:r>
          </a:p>
          <a:p>
            <a:pPr marL="457200" indent="-355600">
              <a:buClr>
                <a:srgbClr val="000000"/>
              </a:buClr>
              <a:buSzPts val="2000"/>
              <a:buFont typeface="Helvetica"/>
              <a:buChar char="●"/>
              <a:defRPr sz="2000">
                <a:latin typeface="Montserrat"/>
                <a:ea typeface="Montserrat"/>
                <a:cs typeface="Montserrat"/>
                <a:sym typeface="Montserrat"/>
              </a:defRPr>
            </a:pPr>
            <a:r>
              <a:t>Measure trait anxiety</a:t>
            </a:r>
          </a:p>
          <a:p>
            <a:pPr marL="457200" indent="-355600">
              <a:buClr>
                <a:srgbClr val="000000"/>
              </a:buClr>
              <a:buSzPts val="2000"/>
              <a:buFont typeface="Helvetica"/>
              <a:buChar char="●"/>
              <a:defRPr sz="2000">
                <a:latin typeface="Montserrat"/>
                <a:ea typeface="Montserrat"/>
                <a:cs typeface="Montserrat"/>
                <a:sym typeface="Montserrat"/>
              </a:defRPr>
            </a:pPr>
            <a:r>
              <a:t>Highest possible score: 30</a:t>
            </a:r>
          </a:p>
          <a:p>
            <a:pPr marL="457200" indent="-355600">
              <a:buClr>
                <a:srgbClr val="000000"/>
              </a:buClr>
              <a:buSzPts val="2000"/>
              <a:buFont typeface="Helvetica"/>
              <a:buChar char="●"/>
              <a:defRPr sz="2000">
                <a:latin typeface="Montserrat"/>
                <a:ea typeface="Montserrat"/>
                <a:cs typeface="Montserrat"/>
                <a:sym typeface="Montserrat"/>
              </a:defRPr>
            </a:pPr>
            <a:r>
              <a:t>Lowest possible score: 10</a:t>
            </a:r>
          </a:p>
        </p:txBody>
      </p:sp>
      <p:pic>
        <p:nvPicPr>
          <p:cNvPr id="415" name="Google Shape;348;p47" descr="Google Shape;348;p47"/>
          <p:cNvPicPr>
            <a:picLocks noChangeAspect="1"/>
          </p:cNvPicPr>
          <p:nvPr/>
        </p:nvPicPr>
        <p:blipFill>
          <a:blip r:embed="rId5"/>
          <a:stretch>
            <a:fillRect/>
          </a:stretch>
        </p:blipFill>
        <p:spPr>
          <a:xfrm>
            <a:off x="6442824" y="1378012"/>
            <a:ext cx="2387475" cy="2387476"/>
          </a:xfrm>
          <a:prstGeom prst="rect">
            <a:avLst/>
          </a:prstGeom>
          <a:ln w="12700">
            <a:miter lim="400000"/>
          </a:ln>
        </p:spPr>
      </p:pic>
      <p:pic>
        <p:nvPicPr>
          <p:cNvPr id="416"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6"/>
          <a:stretch>
            <a:fillRect/>
          </a:stretch>
        </p:blipFill>
        <p:spPr>
          <a:xfrm>
            <a:off x="7804007" y="443788"/>
            <a:ext cx="571501" cy="571501"/>
          </a:xfrm>
          <a:prstGeom prst="rect">
            <a:avLst/>
          </a:prstGeom>
          <a:ln w="12700">
            <a:miter lim="400000"/>
          </a:ln>
        </p:spPr>
      </p:pic>
    </p:spTree>
    <p:custDataLst>
      <p:tags r:id="rId1"/>
    </p:custDataLst>
  </p:cSld>
  <p:clrMapOvr>
    <a:masterClrMapping/>
  </p:clrMapOvr>
  <p:transition spd="med" advTm="22752"/>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416"/>
                </p:tgtEl>
              </p:cMediaNode>
            </p:audio>
          </p:childTnLst>
        </p:cTn>
      </p:par>
    </p:tnLst>
  </p:timing>
  <p:extLst>
    <p:ext uri="{E180D4A7-C9FB-4DFB-919C-405C955672EB}">
      <p14:showEvtLst xmlns:p14="http://schemas.microsoft.com/office/powerpoint/2010/main">
        <p14:playEvt time="1891" objId="416"/>
        <p14:stopEvt time="21753" objId="416"/>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Google Shape;353;p48"/>
          <p:cNvSpPr txBox="1">
            <a:spLocks noGrp="1"/>
          </p:cNvSpPr>
          <p:nvPr>
            <p:ph type="title" idx="4294967295"/>
          </p:nvPr>
        </p:nvSpPr>
        <p:spPr>
          <a:xfrm>
            <a:off x="1732050" y="363350"/>
            <a:ext cx="5679900" cy="572701"/>
          </a:xfrm>
          <a:prstGeom prst="rect">
            <a:avLst/>
          </a:prstGeom>
        </p:spPr>
        <p:txBody>
          <a:bodyPr/>
          <a:lstStyle>
            <a:lvl1pPr algn="ctr" defTabSz="768095">
              <a:defRPr sz="2520" b="1"/>
            </a:lvl1pPr>
          </a:lstStyle>
          <a:p>
            <a:r>
              <a:t>Sport Competition Anxiety Test</a:t>
            </a:r>
          </a:p>
        </p:txBody>
      </p:sp>
      <p:sp>
        <p:nvSpPr>
          <p:cNvPr id="419" name="Google Shape;354;p48"/>
          <p:cNvSpPr txBox="1"/>
          <p:nvPr/>
        </p:nvSpPr>
        <p:spPr>
          <a:xfrm>
            <a:off x="305775" y="936050"/>
            <a:ext cx="6325200" cy="34213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17500">
              <a:buClr>
                <a:srgbClr val="000000"/>
              </a:buClr>
              <a:buSzPts val="1400"/>
              <a:buAutoNum type="arabicPeriod"/>
              <a:defRPr>
                <a:latin typeface="Montserrat"/>
                <a:ea typeface="Montserrat"/>
                <a:cs typeface="Montserrat"/>
                <a:sym typeface="Montserrat"/>
              </a:defRPr>
            </a:pPr>
            <a:r>
              <a:t>Competing against others is socially enjoyable.</a:t>
            </a:r>
          </a:p>
          <a:p>
            <a:pPr marL="457200" indent="-317500">
              <a:buClr>
                <a:srgbClr val="000000"/>
              </a:buClr>
              <a:buSzPts val="1400"/>
              <a:buAutoNum type="arabicPeriod"/>
              <a:defRPr>
                <a:latin typeface="Montserrat"/>
                <a:ea typeface="Montserrat"/>
                <a:cs typeface="Montserrat"/>
                <a:sym typeface="Montserrat"/>
              </a:defRPr>
            </a:pPr>
            <a:r>
              <a:t>Before I compete, I feel uneasy.</a:t>
            </a:r>
          </a:p>
          <a:p>
            <a:pPr marL="457200" indent="-317500">
              <a:buClr>
                <a:srgbClr val="000000"/>
              </a:buClr>
              <a:buSzPts val="1400"/>
              <a:buAutoNum type="arabicPeriod"/>
              <a:defRPr>
                <a:latin typeface="Montserrat"/>
                <a:ea typeface="Montserrat"/>
                <a:cs typeface="Montserrat"/>
                <a:sym typeface="Montserrat"/>
              </a:defRPr>
            </a:pPr>
            <a:r>
              <a:t>Before I compete, I worry about not performing well.</a:t>
            </a:r>
          </a:p>
          <a:p>
            <a:pPr marL="457200" indent="-317500">
              <a:buClr>
                <a:srgbClr val="000000"/>
              </a:buClr>
              <a:buSzPts val="1400"/>
              <a:buAutoNum type="arabicPeriod"/>
              <a:defRPr>
                <a:latin typeface="Montserrat"/>
                <a:ea typeface="Montserrat"/>
                <a:cs typeface="Montserrat"/>
                <a:sym typeface="Montserrat"/>
              </a:defRPr>
            </a:pPr>
            <a:r>
              <a:t>I am a good sportsman when I compete.</a:t>
            </a:r>
          </a:p>
          <a:p>
            <a:pPr marL="457200" indent="-317500">
              <a:buClr>
                <a:srgbClr val="000000"/>
              </a:buClr>
              <a:buSzPts val="1400"/>
              <a:buAutoNum type="arabicPeriod"/>
              <a:defRPr>
                <a:latin typeface="Montserrat"/>
                <a:ea typeface="Montserrat"/>
                <a:cs typeface="Montserrat"/>
                <a:sym typeface="Montserrat"/>
              </a:defRPr>
            </a:pPr>
            <a:r>
              <a:t>When I compete I worry about making mistakes.</a:t>
            </a:r>
          </a:p>
          <a:p>
            <a:pPr marL="457200" indent="-317500">
              <a:buClr>
                <a:srgbClr val="000000"/>
              </a:buClr>
              <a:buSzPts val="1400"/>
              <a:buAutoNum type="arabicPeriod"/>
              <a:defRPr>
                <a:latin typeface="Montserrat"/>
                <a:ea typeface="Montserrat"/>
                <a:cs typeface="Montserrat"/>
                <a:sym typeface="Montserrat"/>
              </a:defRPr>
            </a:pPr>
            <a:r>
              <a:t>Before I compete, I am calm.</a:t>
            </a:r>
          </a:p>
          <a:p>
            <a:pPr marL="457200" indent="-317500">
              <a:buClr>
                <a:srgbClr val="000000"/>
              </a:buClr>
              <a:buSzPts val="1400"/>
              <a:buAutoNum type="arabicPeriod"/>
              <a:defRPr>
                <a:latin typeface="Montserrat"/>
                <a:ea typeface="Montserrat"/>
                <a:cs typeface="Montserrat"/>
                <a:sym typeface="Montserrat"/>
              </a:defRPr>
            </a:pPr>
            <a:r>
              <a:t>Setting a goal is important when competing. </a:t>
            </a:r>
          </a:p>
          <a:p>
            <a:pPr marL="457200" indent="-317500">
              <a:buClr>
                <a:srgbClr val="000000"/>
              </a:buClr>
              <a:buSzPts val="1400"/>
              <a:buAutoNum type="arabicPeriod"/>
              <a:defRPr>
                <a:latin typeface="Montserrat"/>
                <a:ea typeface="Montserrat"/>
                <a:cs typeface="Montserrat"/>
                <a:sym typeface="Montserrat"/>
              </a:defRPr>
            </a:pPr>
            <a:r>
              <a:t>Before I compete, I get a queasy feeling in my stomach.</a:t>
            </a:r>
          </a:p>
          <a:p>
            <a:pPr marL="457200" indent="-317500">
              <a:buClr>
                <a:srgbClr val="000000"/>
              </a:buClr>
              <a:buSzPts val="1400"/>
              <a:buAutoNum type="arabicPeriod"/>
              <a:defRPr>
                <a:latin typeface="Montserrat"/>
                <a:ea typeface="Montserrat"/>
                <a:cs typeface="Montserrat"/>
                <a:sym typeface="Montserrat"/>
              </a:defRPr>
            </a:pPr>
            <a:r>
              <a:t>Just before competing, I notice my heart beats faster than usual.</a:t>
            </a:r>
          </a:p>
          <a:p>
            <a:pPr marL="457200" indent="-317500">
              <a:buClr>
                <a:srgbClr val="000000"/>
              </a:buClr>
              <a:buSzPts val="1400"/>
              <a:buAutoNum type="arabicPeriod"/>
              <a:defRPr>
                <a:latin typeface="Montserrat"/>
                <a:ea typeface="Montserrat"/>
                <a:cs typeface="Montserrat"/>
                <a:sym typeface="Montserrat"/>
              </a:defRPr>
            </a:pPr>
            <a:r>
              <a:t>I like to compete in games that demand a lot of physical energy.</a:t>
            </a:r>
          </a:p>
          <a:p>
            <a:pPr marL="457200" indent="-317500">
              <a:buClr>
                <a:srgbClr val="000000"/>
              </a:buClr>
              <a:buSzPts val="1400"/>
              <a:buAutoNum type="arabicPeriod"/>
              <a:defRPr>
                <a:latin typeface="Montserrat"/>
                <a:ea typeface="Montserrat"/>
                <a:cs typeface="Montserrat"/>
                <a:sym typeface="Montserrat"/>
              </a:defRPr>
            </a:pPr>
            <a:r>
              <a:t>Before I compete, I feel relaxed.</a:t>
            </a:r>
          </a:p>
          <a:p>
            <a:pPr marL="457200" indent="-317500">
              <a:buClr>
                <a:srgbClr val="000000"/>
              </a:buClr>
              <a:buSzPts val="1400"/>
              <a:buAutoNum type="arabicPeriod"/>
              <a:defRPr>
                <a:latin typeface="Montserrat"/>
                <a:ea typeface="Montserrat"/>
                <a:cs typeface="Montserrat"/>
                <a:sym typeface="Montserrat"/>
              </a:defRPr>
            </a:pPr>
            <a:r>
              <a:t>Before I compete, I am nervous.</a:t>
            </a:r>
          </a:p>
          <a:p>
            <a:pPr marL="457200" indent="-317500">
              <a:buClr>
                <a:srgbClr val="000000"/>
              </a:buClr>
              <a:buSzPts val="1400"/>
              <a:buAutoNum type="arabicPeriod"/>
              <a:defRPr>
                <a:latin typeface="Montserrat"/>
                <a:ea typeface="Montserrat"/>
                <a:cs typeface="Montserrat"/>
                <a:sym typeface="Montserrat"/>
              </a:defRPr>
            </a:pPr>
            <a:r>
              <a:t>Team sports are more exciting than individual sports.</a:t>
            </a:r>
          </a:p>
          <a:p>
            <a:pPr marL="457200" indent="-317500">
              <a:buClr>
                <a:srgbClr val="000000"/>
              </a:buClr>
              <a:buSzPts val="1400"/>
              <a:buAutoNum type="arabicPeriod"/>
              <a:defRPr>
                <a:latin typeface="Montserrat"/>
                <a:ea typeface="Montserrat"/>
                <a:cs typeface="Montserrat"/>
                <a:sym typeface="Montserrat"/>
              </a:defRPr>
            </a:pPr>
            <a:r>
              <a:t>I get nervous waiting for the game to start.</a:t>
            </a:r>
          </a:p>
          <a:p>
            <a:pPr marL="457200" indent="-317500">
              <a:buClr>
                <a:srgbClr val="000000"/>
              </a:buClr>
              <a:buSzPts val="1400"/>
              <a:buAutoNum type="arabicPeriod"/>
              <a:defRPr>
                <a:latin typeface="Montserrat"/>
                <a:ea typeface="Montserrat"/>
                <a:cs typeface="Montserrat"/>
                <a:sym typeface="Montserrat"/>
              </a:defRPr>
            </a:pPr>
            <a:r>
              <a:t>Before I compete, I usually get uptight.</a:t>
            </a:r>
          </a:p>
        </p:txBody>
      </p:sp>
      <p:pic>
        <p:nvPicPr>
          <p:cNvPr id="420" name="Google Shape;355;p48" descr="Google Shape;355;p48"/>
          <p:cNvPicPr>
            <a:picLocks noChangeAspect="1"/>
          </p:cNvPicPr>
          <p:nvPr/>
        </p:nvPicPr>
        <p:blipFill>
          <a:blip r:embed="rId5"/>
          <a:stretch>
            <a:fillRect/>
          </a:stretch>
        </p:blipFill>
        <p:spPr>
          <a:xfrm>
            <a:off x="6310374" y="1639824"/>
            <a:ext cx="2598626" cy="2598626"/>
          </a:xfrm>
          <a:prstGeom prst="rect">
            <a:avLst/>
          </a:prstGeom>
          <a:ln w="12700">
            <a:miter lim="400000"/>
          </a:ln>
        </p:spPr>
      </p:pic>
      <p:pic>
        <p:nvPicPr>
          <p:cNvPr id="421"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6"/>
          <a:stretch>
            <a:fillRect/>
          </a:stretch>
        </p:blipFill>
        <p:spPr>
          <a:xfrm>
            <a:off x="7554706" y="639668"/>
            <a:ext cx="571501" cy="571501"/>
          </a:xfrm>
          <a:prstGeom prst="rect">
            <a:avLst/>
          </a:prstGeom>
          <a:ln w="12700">
            <a:miter lim="400000"/>
          </a:ln>
        </p:spPr>
      </p:pic>
    </p:spTree>
    <p:custDataLst>
      <p:tags r:id="rId1"/>
    </p:custDataLst>
  </p:cSld>
  <p:clrMapOvr>
    <a:masterClrMapping/>
  </p:clrMapOvr>
  <p:transition spd="med" advTm="9662"/>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2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421"/>
                </p:tgtEl>
              </p:cMediaNode>
            </p:audio>
          </p:childTnLst>
        </p:cTn>
      </p:par>
    </p:tnLst>
  </p:timing>
  <p:extLst>
    <p:ext uri="{E180D4A7-C9FB-4DFB-919C-405C955672EB}">
      <p14:showEvtLst xmlns:p14="http://schemas.microsoft.com/office/powerpoint/2010/main">
        <p14:playEvt time="1617" objId="421"/>
        <p14:stopEvt time="7516" objId="421"/>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Google Shape;360;p49"/>
          <p:cNvSpPr txBox="1">
            <a:spLocks noGrp="1"/>
          </p:cNvSpPr>
          <p:nvPr>
            <p:ph type="title"/>
          </p:nvPr>
        </p:nvSpPr>
        <p:spPr>
          <a:xfrm>
            <a:off x="713250" y="329599"/>
            <a:ext cx="7717500" cy="598202"/>
          </a:xfrm>
          <a:prstGeom prst="rect">
            <a:avLst/>
          </a:prstGeom>
        </p:spPr>
        <p:txBody>
          <a:bodyPr/>
          <a:lstStyle>
            <a:lvl1pPr algn="ctr" defTabSz="850391">
              <a:defRPr sz="2790" b="1"/>
            </a:lvl1pPr>
          </a:lstStyle>
          <a:p>
            <a:r>
              <a:t>Sport Competition Anxiety Test: Scoring</a:t>
            </a:r>
          </a:p>
        </p:txBody>
      </p:sp>
      <p:pic>
        <p:nvPicPr>
          <p:cNvPr id="424" name="Google Shape;363;p49" descr="Google Shape;363;p49"/>
          <p:cNvPicPr>
            <a:picLocks noChangeAspect="1"/>
          </p:cNvPicPr>
          <p:nvPr/>
        </p:nvPicPr>
        <p:blipFill>
          <a:blip r:embed="rId9"/>
          <a:stretch>
            <a:fillRect/>
          </a:stretch>
        </p:blipFill>
        <p:spPr>
          <a:xfrm>
            <a:off x="4227774" y="1061996"/>
            <a:ext cx="4373252" cy="3648929"/>
          </a:xfrm>
          <a:prstGeom prst="rect">
            <a:avLst/>
          </a:prstGeom>
          <a:ln w="12700">
            <a:miter lim="400000"/>
          </a:ln>
        </p:spPr>
      </p:pic>
      <p:sp>
        <p:nvSpPr>
          <p:cNvPr id="425" name="Google Shape;364;p49"/>
          <p:cNvSpPr txBox="1"/>
          <p:nvPr/>
        </p:nvSpPr>
        <p:spPr>
          <a:xfrm>
            <a:off x="661675" y="1809849"/>
            <a:ext cx="3000001" cy="2049751"/>
          </a:xfrm>
          <a:prstGeom prst="rect">
            <a:avLst/>
          </a:prstGeom>
          <a:ln w="38100">
            <a:solidFill>
              <a:srgbClr val="5F8195"/>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2000">
                <a:latin typeface="Montserrat"/>
                <a:ea typeface="Montserrat"/>
                <a:cs typeface="Montserrat"/>
                <a:sym typeface="Montserrat"/>
              </a:defRPr>
            </a:pPr>
            <a:r>
              <a:t>&lt;17: Low level of anxiety</a:t>
            </a:r>
          </a:p>
          <a:p>
            <a:pPr algn="ctr">
              <a:defRPr sz="2000">
                <a:latin typeface="Montserrat"/>
                <a:ea typeface="Montserrat"/>
                <a:cs typeface="Montserrat"/>
                <a:sym typeface="Montserrat"/>
              </a:defRPr>
            </a:pPr>
            <a:r>
              <a:t>17-24: Average level of anxiety</a:t>
            </a:r>
          </a:p>
          <a:p>
            <a:pPr algn="ctr">
              <a:defRPr sz="2000">
                <a:latin typeface="Montserrat"/>
                <a:ea typeface="Montserrat"/>
                <a:cs typeface="Montserrat"/>
                <a:sym typeface="Montserrat"/>
              </a:defRPr>
            </a:pPr>
            <a:r>
              <a:t>&gt;24: High level of anxiety</a:t>
            </a:r>
          </a:p>
        </p:txBody>
      </p:sp>
      <p:pic>
        <p:nvPicPr>
          <p:cNvPr id="426"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0"/>
          <a:stretch>
            <a:fillRect/>
          </a:stretch>
        </p:blipFill>
        <p:spPr>
          <a:xfrm>
            <a:off x="8169055" y="354752"/>
            <a:ext cx="571501" cy="571501"/>
          </a:xfrm>
          <a:prstGeom prst="rect">
            <a:avLst/>
          </a:prstGeom>
          <a:ln w="12700">
            <a:miter lim="400000"/>
          </a:ln>
        </p:spPr>
      </p:pic>
      <p:pic>
        <p:nvPicPr>
          <p:cNvPr id="427"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0"/>
          <a:stretch>
            <a:fillRect/>
          </a:stretch>
        </p:blipFill>
        <p:spPr>
          <a:xfrm>
            <a:off x="8169054" y="1163865"/>
            <a:ext cx="571501" cy="571501"/>
          </a:xfrm>
          <a:prstGeom prst="rect">
            <a:avLst/>
          </a:prstGeom>
          <a:ln w="12700">
            <a:miter lim="400000"/>
          </a:ln>
        </p:spPr>
      </p:pic>
      <p:pic>
        <p:nvPicPr>
          <p:cNvPr id="428"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0"/>
          <a:stretch>
            <a:fillRect/>
          </a:stretch>
        </p:blipFill>
        <p:spPr>
          <a:xfrm>
            <a:off x="8196574" y="2101718"/>
            <a:ext cx="571501" cy="571501"/>
          </a:xfrm>
          <a:prstGeom prst="rect">
            <a:avLst/>
          </a:prstGeom>
          <a:ln w="12700">
            <a:miter lim="400000"/>
          </a:ln>
        </p:spPr>
      </p:pic>
    </p:spTree>
    <p:custDataLst>
      <p:tags r:id="rId1"/>
    </p:custDataLst>
  </p:cSld>
  <p:clrMapOvr>
    <a:masterClrMapping/>
  </p:clrMapOvr>
  <p:transition spd="med" advTm="40420"/>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2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427"/>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42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5" fill="hold" display="0">
                  <p:stCondLst>
                    <p:cond delay="indefinite"/>
                  </p:stCondLst>
                </p:cTn>
                <p:tgtEl>
                  <p:spTgt spid="426"/>
                </p:tgtEl>
              </p:cMediaNode>
            </p:audio>
            <p:audio>
              <p:cMediaNode vol="100000" numSld="2" showWhenStopped="0">
                <p:cTn id="16" fill="hold" display="0">
                  <p:stCondLst>
                    <p:cond delay="indefinite"/>
                  </p:stCondLst>
                </p:cTn>
                <p:tgtEl>
                  <p:spTgt spid="427"/>
                </p:tgtEl>
              </p:cMediaNode>
            </p:audio>
            <p:audio>
              <p:cMediaNode vol="100000" numSld="3" showWhenStopped="0">
                <p:cTn id="17" fill="hold" display="0">
                  <p:stCondLst>
                    <p:cond delay="indefinite"/>
                  </p:stCondLst>
                </p:cTn>
                <p:tgtEl>
                  <p:spTgt spid="428"/>
                </p:tgtEl>
              </p:cMediaNode>
            </p:audio>
          </p:childTnLst>
        </p:cTn>
      </p:par>
    </p:tnLst>
  </p:timing>
  <p:extLst>
    <p:ext uri="{E180D4A7-C9FB-4DFB-919C-405C955672EB}">
      <p14:showEvtLst xmlns:p14="http://schemas.microsoft.com/office/powerpoint/2010/main">
        <p14:playEvt time="1519" objId="426"/>
        <p14:stopEvt time="11882" objId="426"/>
        <p14:playEvt time="13351" objId="427"/>
        <p14:stopEvt time="25118" objId="427"/>
        <p14:playEvt time="26407" objId="428"/>
        <p14:stopEvt time="39164" objId="428"/>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Google Shape;369;p50"/>
          <p:cNvSpPr txBox="1">
            <a:spLocks noGrp="1"/>
          </p:cNvSpPr>
          <p:nvPr>
            <p:ph type="title" idx="4294967295"/>
          </p:nvPr>
        </p:nvSpPr>
        <p:spPr>
          <a:xfrm>
            <a:off x="3290343" y="525094"/>
            <a:ext cx="3106513" cy="1108274"/>
          </a:xfrm>
          <a:prstGeom prst="rect">
            <a:avLst/>
          </a:prstGeom>
        </p:spPr>
        <p:txBody>
          <a:bodyPr/>
          <a:lstStyle>
            <a:lvl1pPr defTabSz="512063">
              <a:defRPr sz="3640" b="1"/>
            </a:lvl1pPr>
          </a:lstStyle>
          <a:p>
            <a:r>
              <a:t>SCAT Scores</a:t>
            </a:r>
          </a:p>
        </p:txBody>
      </p:sp>
      <p:pic>
        <p:nvPicPr>
          <p:cNvPr id="431" name="Google Shape;370;p50" descr="Google Shape;370;p50"/>
          <p:cNvPicPr>
            <a:picLocks noChangeAspect="1"/>
          </p:cNvPicPr>
          <p:nvPr/>
        </p:nvPicPr>
        <p:blipFill>
          <a:blip r:embed="rId17"/>
          <a:srcRect t="29251" r="15725" b="9499"/>
          <a:stretch>
            <a:fillRect/>
          </a:stretch>
        </p:blipFill>
        <p:spPr>
          <a:xfrm>
            <a:off x="0" y="1923879"/>
            <a:ext cx="4504000" cy="2182297"/>
          </a:xfrm>
          <a:prstGeom prst="rect">
            <a:avLst/>
          </a:prstGeom>
          <a:ln w="12700">
            <a:miter lim="400000"/>
          </a:ln>
        </p:spPr>
      </p:pic>
      <p:pic>
        <p:nvPicPr>
          <p:cNvPr id="432" name="Google Shape;371;p50" descr="Google Shape;371;p50"/>
          <p:cNvPicPr>
            <a:picLocks noChangeAspect="1"/>
          </p:cNvPicPr>
          <p:nvPr/>
        </p:nvPicPr>
        <p:blipFill>
          <a:blip r:embed="rId18"/>
          <a:srcRect t="26011" r="6374" b="9873"/>
          <a:stretch>
            <a:fillRect/>
          </a:stretch>
        </p:blipFill>
        <p:spPr>
          <a:xfrm>
            <a:off x="4434075" y="1870075"/>
            <a:ext cx="4649200" cy="2182300"/>
          </a:xfrm>
          <a:prstGeom prst="rect">
            <a:avLst/>
          </a:prstGeom>
          <a:ln w="12700">
            <a:miter lim="400000"/>
          </a:ln>
        </p:spPr>
      </p:pic>
      <p:sp>
        <p:nvSpPr>
          <p:cNvPr id="433" name="Google Shape;372;p50"/>
          <p:cNvSpPr txBox="1"/>
          <p:nvPr/>
        </p:nvSpPr>
        <p:spPr>
          <a:xfrm>
            <a:off x="1388675" y="4106174"/>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Class</a:t>
            </a:r>
          </a:p>
        </p:txBody>
      </p:sp>
      <p:sp>
        <p:nvSpPr>
          <p:cNvPr id="434" name="Google Shape;373;p50"/>
          <p:cNvSpPr txBox="1"/>
          <p:nvPr/>
        </p:nvSpPr>
        <p:spPr>
          <a:xfrm>
            <a:off x="6114024" y="4106174"/>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Sport</a:t>
            </a:r>
          </a:p>
        </p:txBody>
      </p:sp>
      <p:sp>
        <p:nvSpPr>
          <p:cNvPr id="435" name="Google Shape;374;p50"/>
          <p:cNvSpPr/>
          <p:nvPr/>
        </p:nvSpPr>
        <p:spPr>
          <a:xfrm>
            <a:off x="79899" y="2866400"/>
            <a:ext cx="679202" cy="1"/>
          </a:xfrm>
          <a:prstGeom prst="line">
            <a:avLst/>
          </a:prstGeom>
          <a:ln w="38100">
            <a:solidFill>
              <a:srgbClr val="980000"/>
            </a:solidFill>
          </a:ln>
        </p:spPr>
        <p:txBody>
          <a:bodyPr lIns="0" tIns="0" rIns="0" bIns="0"/>
          <a:lstStyle/>
          <a:p>
            <a:endParaRPr/>
          </a:p>
        </p:txBody>
      </p:sp>
      <p:sp>
        <p:nvSpPr>
          <p:cNvPr id="436" name="Google Shape;375;p50"/>
          <p:cNvSpPr/>
          <p:nvPr/>
        </p:nvSpPr>
        <p:spPr>
          <a:xfrm>
            <a:off x="79899" y="2461899"/>
            <a:ext cx="679202" cy="1"/>
          </a:xfrm>
          <a:prstGeom prst="line">
            <a:avLst/>
          </a:prstGeom>
          <a:ln w="38100">
            <a:solidFill>
              <a:srgbClr val="980000"/>
            </a:solidFill>
          </a:ln>
        </p:spPr>
        <p:txBody>
          <a:bodyPr lIns="0" tIns="0" rIns="0" bIns="0"/>
          <a:lstStyle/>
          <a:p>
            <a:endParaRPr/>
          </a:p>
        </p:txBody>
      </p:sp>
      <p:sp>
        <p:nvSpPr>
          <p:cNvPr id="437" name="Google Shape;376;p50"/>
          <p:cNvSpPr/>
          <p:nvPr/>
        </p:nvSpPr>
        <p:spPr>
          <a:xfrm>
            <a:off x="4503999" y="2461899"/>
            <a:ext cx="679201" cy="1"/>
          </a:xfrm>
          <a:prstGeom prst="line">
            <a:avLst/>
          </a:prstGeom>
          <a:ln w="38100">
            <a:solidFill>
              <a:srgbClr val="980000"/>
            </a:solidFill>
          </a:ln>
        </p:spPr>
        <p:txBody>
          <a:bodyPr lIns="0" tIns="0" rIns="0" bIns="0"/>
          <a:lstStyle/>
          <a:p>
            <a:endParaRPr/>
          </a:p>
        </p:txBody>
      </p:sp>
      <p:sp>
        <p:nvSpPr>
          <p:cNvPr id="438" name="Google Shape;377;p50"/>
          <p:cNvSpPr/>
          <p:nvPr/>
        </p:nvSpPr>
        <p:spPr>
          <a:xfrm>
            <a:off x="4510275" y="2908949"/>
            <a:ext cx="679201" cy="1"/>
          </a:xfrm>
          <a:prstGeom prst="line">
            <a:avLst/>
          </a:prstGeom>
          <a:ln w="38100">
            <a:solidFill>
              <a:srgbClr val="980000"/>
            </a:solidFill>
          </a:ln>
        </p:spPr>
        <p:txBody>
          <a:bodyPr lIns="0" tIns="0" rIns="0" bIns="0"/>
          <a:lstStyle/>
          <a:p>
            <a:endParaRPr/>
          </a:p>
        </p:txBody>
      </p:sp>
      <p:pic>
        <p:nvPicPr>
          <p:cNvPr id="439"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9"/>
          <a:stretch>
            <a:fillRect/>
          </a:stretch>
        </p:blipFill>
        <p:spPr>
          <a:xfrm>
            <a:off x="8102929" y="47792"/>
            <a:ext cx="571501" cy="571501"/>
          </a:xfrm>
          <a:prstGeom prst="rect">
            <a:avLst/>
          </a:prstGeom>
          <a:ln w="12700">
            <a:miter lim="400000"/>
          </a:ln>
        </p:spPr>
      </p:pic>
      <p:pic>
        <p:nvPicPr>
          <p:cNvPr id="440"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9"/>
          <a:stretch>
            <a:fillRect/>
          </a:stretch>
        </p:blipFill>
        <p:spPr>
          <a:xfrm>
            <a:off x="8135830" y="705769"/>
            <a:ext cx="571501" cy="571501"/>
          </a:xfrm>
          <a:prstGeom prst="rect">
            <a:avLst/>
          </a:prstGeom>
          <a:ln w="12700">
            <a:miter lim="400000"/>
          </a:ln>
        </p:spPr>
      </p:pic>
      <p:pic>
        <p:nvPicPr>
          <p:cNvPr id="441"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9"/>
          <a:stretch>
            <a:fillRect/>
          </a:stretch>
        </p:blipFill>
        <p:spPr>
          <a:xfrm>
            <a:off x="8178974" y="1370609"/>
            <a:ext cx="571501" cy="571501"/>
          </a:xfrm>
          <a:prstGeom prst="rect">
            <a:avLst/>
          </a:prstGeom>
          <a:ln w="12700">
            <a:miter lim="400000"/>
          </a:ln>
        </p:spPr>
      </p:pic>
      <p:pic>
        <p:nvPicPr>
          <p:cNvPr id="442" name="Audio Recording.m4a" descr="Audio Recording.m4a"/>
          <p:cNvPicPr>
            <a:picLocks/>
          </p:cNvPicPr>
          <p:nvPr>
            <a:audioFile r:link="rId9"/>
            <p:extLst>
              <p:ext uri="{DAA4B4D4-6D71-4841-9C94-3DE7FCFB9230}">
                <p14:media xmlns:p14="http://schemas.microsoft.com/office/powerpoint/2010/main" r:embed="rId8"/>
              </p:ext>
            </p:extLst>
          </p:nvPr>
        </p:nvPicPr>
        <p:blipFill>
          <a:blip r:embed="rId19"/>
          <a:stretch>
            <a:fillRect/>
          </a:stretch>
        </p:blipFill>
        <p:spPr>
          <a:xfrm>
            <a:off x="8239824" y="2035628"/>
            <a:ext cx="571501" cy="571501"/>
          </a:xfrm>
          <a:prstGeom prst="rect">
            <a:avLst/>
          </a:prstGeom>
          <a:ln w="12700">
            <a:miter lim="400000"/>
          </a:ln>
        </p:spPr>
      </p:pic>
      <p:pic>
        <p:nvPicPr>
          <p:cNvPr id="443" name="Audio Recording.m4a" descr="Audio Recording.m4a"/>
          <p:cNvPicPr>
            <a:picLocks/>
          </p:cNvPicPr>
          <p:nvPr>
            <a:audioFile r:link="rId11"/>
            <p:extLst>
              <p:ext uri="{DAA4B4D4-6D71-4841-9C94-3DE7FCFB9230}">
                <p14:media xmlns:p14="http://schemas.microsoft.com/office/powerpoint/2010/main" r:embed="rId10"/>
              </p:ext>
            </p:extLst>
          </p:nvPr>
        </p:nvPicPr>
        <p:blipFill>
          <a:blip r:embed="rId19"/>
          <a:stretch>
            <a:fillRect/>
          </a:stretch>
        </p:blipFill>
        <p:spPr>
          <a:xfrm>
            <a:off x="8182947" y="2625847"/>
            <a:ext cx="571501" cy="571501"/>
          </a:xfrm>
          <a:prstGeom prst="rect">
            <a:avLst/>
          </a:prstGeom>
          <a:ln w="12700">
            <a:miter lim="400000"/>
          </a:ln>
        </p:spPr>
      </p:pic>
      <p:pic>
        <p:nvPicPr>
          <p:cNvPr id="444" name="Audio Recording.m4a" descr="Audio Recording.m4a"/>
          <p:cNvPicPr>
            <a:picLocks/>
          </p:cNvPicPr>
          <p:nvPr>
            <a:audioFile r:link="rId13"/>
            <p:extLst>
              <p:ext uri="{DAA4B4D4-6D71-4841-9C94-3DE7FCFB9230}">
                <p14:media xmlns:p14="http://schemas.microsoft.com/office/powerpoint/2010/main" r:embed="rId12"/>
              </p:ext>
            </p:extLst>
          </p:nvPr>
        </p:nvPicPr>
        <p:blipFill>
          <a:blip r:embed="rId19"/>
          <a:stretch>
            <a:fillRect/>
          </a:stretch>
        </p:blipFill>
        <p:spPr>
          <a:xfrm>
            <a:off x="8239823" y="3297344"/>
            <a:ext cx="571501" cy="571501"/>
          </a:xfrm>
          <a:prstGeom prst="rect">
            <a:avLst/>
          </a:prstGeom>
          <a:ln w="12700">
            <a:miter lim="400000"/>
          </a:ln>
        </p:spPr>
      </p:pic>
      <p:pic>
        <p:nvPicPr>
          <p:cNvPr id="445" name="Audio Recording.m4a" descr="Audio Recording.m4a"/>
          <p:cNvPicPr>
            <a:picLocks/>
          </p:cNvPicPr>
          <p:nvPr>
            <a:audioFile r:link="rId15"/>
            <p:extLst>
              <p:ext uri="{DAA4B4D4-6D71-4841-9C94-3DE7FCFB9230}">
                <p14:media xmlns:p14="http://schemas.microsoft.com/office/powerpoint/2010/main" r:embed="rId14"/>
              </p:ext>
            </p:extLst>
          </p:nvPr>
        </p:nvPicPr>
        <p:blipFill>
          <a:blip r:embed="rId19"/>
          <a:stretch>
            <a:fillRect/>
          </a:stretch>
        </p:blipFill>
        <p:spPr>
          <a:xfrm>
            <a:off x="8239823" y="4003331"/>
            <a:ext cx="571501" cy="571501"/>
          </a:xfrm>
          <a:prstGeom prst="rect">
            <a:avLst/>
          </a:prstGeom>
          <a:ln w="12700">
            <a:miter lim="400000"/>
          </a:ln>
        </p:spPr>
      </p:pic>
    </p:spTree>
    <p:custDataLst>
      <p:tags r:id="rId1"/>
    </p:custDataLst>
  </p:cSld>
  <p:clrMapOvr>
    <a:masterClrMapping/>
  </p:clrMapOvr>
  <p:transition spd="med" advTm="118386"/>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39"/>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440"/>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441"/>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 fill="hold"/>
                                        <p:tgtEl>
                                          <p:spTgt spid="442"/>
                                        </p:tgtEl>
                                      </p:cBhvr>
                                    </p:cmd>
                                  </p:childTnLst>
                                </p:cTn>
                              </p:par>
                            </p:childTnLst>
                          </p:cTn>
                        </p:par>
                      </p:childTnLst>
                    </p:cTn>
                  </p:par>
                  <p:par>
                    <p:cTn id="19" fill="hold">
                      <p:stCondLst>
                        <p:cond delay="indefinite"/>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1" fill="hold"/>
                                        <p:tgtEl>
                                          <p:spTgt spid="443"/>
                                        </p:tgtEl>
                                      </p:cBhvr>
                                    </p:cmd>
                                  </p:childTnLst>
                                </p:cTn>
                              </p:par>
                            </p:childTnLst>
                          </p:cTn>
                        </p:par>
                      </p:childTnLst>
                    </p:cTn>
                  </p:par>
                  <p:par>
                    <p:cTn id="23" fill="hold">
                      <p:stCondLst>
                        <p:cond delay="indefinite"/>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1" fill="hold"/>
                                        <p:tgtEl>
                                          <p:spTgt spid="444"/>
                                        </p:tgtEl>
                                      </p:cBhvr>
                                    </p:cmd>
                                  </p:childTnLst>
                                </p:cTn>
                              </p:par>
                            </p:childTnLst>
                          </p:cTn>
                        </p:par>
                      </p:childTnLst>
                    </p:cTn>
                  </p:par>
                  <p:par>
                    <p:cTn id="27" fill="hold">
                      <p:stCondLst>
                        <p:cond delay="indefinite"/>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1" fill="hold"/>
                                        <p:tgtEl>
                                          <p:spTgt spid="44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31" fill="hold" display="0">
                  <p:stCondLst>
                    <p:cond delay="indefinite"/>
                  </p:stCondLst>
                </p:cTn>
                <p:tgtEl>
                  <p:spTgt spid="439"/>
                </p:tgtEl>
              </p:cMediaNode>
            </p:audio>
            <p:audio>
              <p:cMediaNode vol="100000" numSld="2" showWhenStopped="0">
                <p:cTn id="32" fill="hold" display="0">
                  <p:stCondLst>
                    <p:cond delay="indefinite"/>
                  </p:stCondLst>
                </p:cTn>
                <p:tgtEl>
                  <p:spTgt spid="440"/>
                </p:tgtEl>
              </p:cMediaNode>
            </p:audio>
            <p:audio>
              <p:cMediaNode vol="100000" numSld="3" showWhenStopped="0">
                <p:cTn id="33" fill="hold" display="0">
                  <p:stCondLst>
                    <p:cond delay="indefinite"/>
                  </p:stCondLst>
                </p:cTn>
                <p:tgtEl>
                  <p:spTgt spid="441"/>
                </p:tgtEl>
              </p:cMediaNode>
            </p:audio>
            <p:audio>
              <p:cMediaNode vol="100000" numSld="4" showWhenStopped="0">
                <p:cTn id="34" fill="hold" display="0">
                  <p:stCondLst>
                    <p:cond delay="indefinite"/>
                  </p:stCondLst>
                </p:cTn>
                <p:tgtEl>
                  <p:spTgt spid="442"/>
                </p:tgtEl>
              </p:cMediaNode>
            </p:audio>
            <p:audio>
              <p:cMediaNode vol="100000" numSld="5" showWhenStopped="0">
                <p:cTn id="35" fill="hold" display="0">
                  <p:stCondLst>
                    <p:cond delay="indefinite"/>
                  </p:stCondLst>
                </p:cTn>
                <p:tgtEl>
                  <p:spTgt spid="443"/>
                </p:tgtEl>
              </p:cMediaNode>
            </p:audio>
            <p:audio>
              <p:cMediaNode vol="100000" numSld="6" showWhenStopped="0">
                <p:cTn id="36" fill="hold" display="0">
                  <p:stCondLst>
                    <p:cond delay="indefinite"/>
                  </p:stCondLst>
                </p:cTn>
                <p:tgtEl>
                  <p:spTgt spid="444"/>
                </p:tgtEl>
              </p:cMediaNode>
            </p:audio>
            <p:audio>
              <p:cMediaNode vol="100000" numSld="7" showWhenStopped="0">
                <p:cTn id="37" fill="hold" display="0">
                  <p:stCondLst>
                    <p:cond delay="indefinite"/>
                  </p:stCondLst>
                </p:cTn>
                <p:tgtEl>
                  <p:spTgt spid="445"/>
                </p:tgtEl>
              </p:cMediaNode>
            </p:audio>
          </p:childTnLst>
        </p:cTn>
      </p:par>
    </p:tnLst>
  </p:timing>
  <p:extLst>
    <p:ext uri="{E180D4A7-C9FB-4DFB-919C-405C955672EB}">
      <p14:showEvtLst xmlns:p14="http://schemas.microsoft.com/office/powerpoint/2010/main">
        <p14:playEvt time="1717" objId="439"/>
        <p14:stopEvt time="9017" objId="439"/>
        <p14:playEvt time="10917" objId="440"/>
        <p14:stopEvt time="28678" objId="440"/>
        <p14:playEvt time="29910" objId="441"/>
        <p14:stopEvt time="46601" objId="441"/>
        <p14:playEvt time="47893" objId="442"/>
        <p14:stopEvt time="60644" objId="442"/>
        <p14:playEvt time="61870" objId="443"/>
        <p14:stopEvt time="78584" objId="443"/>
        <p14:playEvt time="79790" objId="444"/>
        <p14:stopEvt time="96016" objId="444"/>
        <p14:playEvt time="97134" objId="445"/>
        <p14:stopEvt time="117489" objId="445"/>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 name="Google Shape;382;p51"/>
          <p:cNvSpPr txBox="1">
            <a:spLocks noGrp="1"/>
          </p:cNvSpPr>
          <p:nvPr>
            <p:ph type="title" idx="4294967295"/>
          </p:nvPr>
        </p:nvSpPr>
        <p:spPr>
          <a:xfrm>
            <a:off x="1732050" y="425699"/>
            <a:ext cx="5679900" cy="572702"/>
          </a:xfrm>
          <a:prstGeom prst="rect">
            <a:avLst/>
          </a:prstGeom>
        </p:spPr>
        <p:txBody>
          <a:bodyPr/>
          <a:lstStyle>
            <a:lvl1pPr algn="ctr" defTabSz="768095">
              <a:defRPr sz="2520" b="1"/>
            </a:lvl1pPr>
          </a:lstStyle>
          <a:p>
            <a:r>
              <a:t>Sport Anxiety Scale 2</a:t>
            </a:r>
          </a:p>
        </p:txBody>
      </p:sp>
      <p:sp>
        <p:nvSpPr>
          <p:cNvPr id="448" name="Google Shape;383;p51"/>
          <p:cNvSpPr txBox="1"/>
          <p:nvPr/>
        </p:nvSpPr>
        <p:spPr>
          <a:xfrm>
            <a:off x="369625" y="1146299"/>
            <a:ext cx="4845600" cy="35356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55600">
              <a:buClr>
                <a:srgbClr val="000000"/>
              </a:buClr>
              <a:buSzPts val="2000"/>
              <a:buFont typeface="Helvetica"/>
              <a:buChar char="●"/>
              <a:defRPr sz="2000">
                <a:latin typeface="Montserrat"/>
                <a:ea typeface="Montserrat"/>
                <a:cs typeface="Montserrat"/>
                <a:sym typeface="Montserrat"/>
              </a:defRPr>
            </a:pPr>
            <a:r>
              <a:t>15 item survey</a:t>
            </a:r>
          </a:p>
          <a:p>
            <a:pPr marL="457200" indent="-355600">
              <a:buClr>
                <a:srgbClr val="000000"/>
              </a:buClr>
              <a:buSzPts val="2000"/>
              <a:buFont typeface="Helvetica"/>
              <a:buChar char="●"/>
              <a:defRPr sz="2000">
                <a:latin typeface="Montserrat"/>
                <a:ea typeface="Montserrat"/>
                <a:cs typeface="Montserrat"/>
                <a:sym typeface="Montserrat"/>
              </a:defRPr>
            </a:pPr>
            <a:r>
              <a:t>5 additional measures reduce likelihood of internal response-set bias</a:t>
            </a:r>
          </a:p>
          <a:p>
            <a:pPr marL="457200" indent="-355600">
              <a:buClr>
                <a:srgbClr val="000000"/>
              </a:buClr>
              <a:buSzPts val="2000"/>
              <a:buFont typeface="Helvetica"/>
              <a:buChar char="●"/>
              <a:defRPr sz="2000">
                <a:latin typeface="Montserrat"/>
                <a:ea typeface="Montserrat"/>
                <a:cs typeface="Montserrat"/>
                <a:sym typeface="Montserrat"/>
              </a:defRPr>
            </a:pPr>
            <a:r>
              <a:t>Measures multidimensional trait anxiety</a:t>
            </a:r>
          </a:p>
          <a:p>
            <a:pPr marL="457200" indent="-355600">
              <a:buClr>
                <a:srgbClr val="000000"/>
              </a:buClr>
              <a:buSzPts val="2000"/>
              <a:buFont typeface="Helvetica"/>
              <a:buChar char="●"/>
              <a:defRPr sz="2000">
                <a:latin typeface="Montserrat"/>
                <a:ea typeface="Montserrat"/>
                <a:cs typeface="Montserrat"/>
                <a:sym typeface="Montserrat"/>
              </a:defRPr>
            </a:pPr>
            <a:r>
              <a:t>3 factor analysis: somatic, worry, concentration disruption</a:t>
            </a:r>
          </a:p>
          <a:p>
            <a:pPr marL="457200" indent="-355600">
              <a:buClr>
                <a:srgbClr val="000000"/>
              </a:buClr>
              <a:buSzPts val="2000"/>
              <a:buFont typeface="Helvetica"/>
              <a:buChar char="●"/>
              <a:defRPr sz="2000">
                <a:latin typeface="Montserrat"/>
                <a:ea typeface="Montserrat"/>
                <a:cs typeface="Montserrat"/>
                <a:sym typeface="Montserrat"/>
              </a:defRPr>
            </a:pPr>
            <a:r>
              <a:t>5 measures for each factor</a:t>
            </a:r>
          </a:p>
          <a:p>
            <a:pPr marL="457200" indent="-355600">
              <a:buClr>
                <a:srgbClr val="000000"/>
              </a:buClr>
              <a:buSzPts val="2000"/>
              <a:buFont typeface="Helvetica"/>
              <a:buChar char="●"/>
              <a:defRPr sz="2000">
                <a:latin typeface="Montserrat"/>
                <a:ea typeface="Montserrat"/>
                <a:cs typeface="Montserrat"/>
                <a:sym typeface="Montserrat"/>
              </a:defRPr>
            </a:pPr>
            <a:r>
              <a:t>Highest possible score: 60</a:t>
            </a:r>
          </a:p>
          <a:p>
            <a:pPr marL="457200" indent="-355600">
              <a:buClr>
                <a:srgbClr val="000000"/>
              </a:buClr>
              <a:buSzPts val="2000"/>
              <a:buFont typeface="Helvetica"/>
              <a:buChar char="●"/>
              <a:defRPr sz="2000">
                <a:latin typeface="Montserrat"/>
                <a:ea typeface="Montserrat"/>
                <a:cs typeface="Montserrat"/>
                <a:sym typeface="Montserrat"/>
              </a:defRPr>
            </a:pPr>
            <a:r>
              <a:t>Lowest possible score: 15</a:t>
            </a:r>
          </a:p>
        </p:txBody>
      </p:sp>
      <p:pic>
        <p:nvPicPr>
          <p:cNvPr id="449" name="Google Shape;384;p51" descr="Google Shape;384;p51"/>
          <p:cNvPicPr>
            <a:picLocks noChangeAspect="1"/>
          </p:cNvPicPr>
          <p:nvPr/>
        </p:nvPicPr>
        <p:blipFill>
          <a:blip r:embed="rId7"/>
          <a:stretch>
            <a:fillRect/>
          </a:stretch>
        </p:blipFill>
        <p:spPr>
          <a:xfrm>
            <a:off x="5914349" y="1326575"/>
            <a:ext cx="2836751" cy="2836750"/>
          </a:xfrm>
          <a:prstGeom prst="rect">
            <a:avLst/>
          </a:prstGeom>
          <a:ln w="12700">
            <a:miter lim="400000"/>
          </a:ln>
        </p:spPr>
      </p:pic>
      <p:pic>
        <p:nvPicPr>
          <p:cNvPr id="450"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8"/>
          <a:stretch>
            <a:fillRect/>
          </a:stretch>
        </p:blipFill>
        <p:spPr>
          <a:xfrm>
            <a:off x="6771189" y="141066"/>
            <a:ext cx="571501" cy="571501"/>
          </a:xfrm>
          <a:prstGeom prst="rect">
            <a:avLst/>
          </a:prstGeom>
          <a:ln w="12700">
            <a:miter lim="400000"/>
          </a:ln>
        </p:spPr>
      </p:pic>
      <p:pic>
        <p:nvPicPr>
          <p:cNvPr id="451"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8"/>
          <a:stretch>
            <a:fillRect/>
          </a:stretch>
        </p:blipFill>
        <p:spPr>
          <a:xfrm>
            <a:off x="6761223" y="786600"/>
            <a:ext cx="571501" cy="571501"/>
          </a:xfrm>
          <a:prstGeom prst="rect">
            <a:avLst/>
          </a:prstGeom>
          <a:ln w="12700">
            <a:miter lim="400000"/>
          </a:ln>
        </p:spPr>
      </p:pic>
    </p:spTree>
    <p:custDataLst>
      <p:tags r:id="rId1"/>
    </p:custDataLst>
  </p:cSld>
  <p:clrMapOvr>
    <a:masterClrMapping/>
  </p:clrMapOvr>
  <p:transition spd="med" advTm="47474"/>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50"/>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45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450"/>
                </p:tgtEl>
              </p:cMediaNode>
            </p:audio>
            <p:audio>
              <p:cMediaNode vol="100000" numSld="2" showWhenStopped="0">
                <p:cTn id="12" fill="hold" display="0">
                  <p:stCondLst>
                    <p:cond delay="indefinite"/>
                  </p:stCondLst>
                </p:cTn>
                <p:tgtEl>
                  <p:spTgt spid="451"/>
                </p:tgtEl>
              </p:cMediaNode>
            </p:audio>
          </p:childTnLst>
        </p:cTn>
      </p:par>
    </p:tnLst>
  </p:timing>
  <p:extLst>
    <p:ext uri="{E180D4A7-C9FB-4DFB-919C-405C955672EB}">
      <p14:showEvtLst xmlns:p14="http://schemas.microsoft.com/office/powerpoint/2010/main">
        <p14:playEvt time="1838" objId="450"/>
        <p14:stopEvt time="26912" objId="450"/>
        <p14:playEvt time="28157" objId="451"/>
        <p14:stopEvt time="46511" objId="451"/>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Google Shape;396;p53"/>
          <p:cNvSpPr txBox="1">
            <a:spLocks noGrp="1"/>
          </p:cNvSpPr>
          <p:nvPr>
            <p:ph type="title" idx="4294967295"/>
          </p:nvPr>
        </p:nvSpPr>
        <p:spPr>
          <a:xfrm>
            <a:off x="1732050" y="192724"/>
            <a:ext cx="5679900" cy="572702"/>
          </a:xfrm>
          <a:prstGeom prst="rect">
            <a:avLst/>
          </a:prstGeom>
        </p:spPr>
        <p:txBody>
          <a:bodyPr/>
          <a:lstStyle>
            <a:lvl1pPr algn="ctr" defTabSz="768095">
              <a:defRPr sz="2520" b="1"/>
            </a:lvl1pPr>
          </a:lstStyle>
          <a:p>
            <a:r>
              <a:t>Sport Anxiety Scale 2</a:t>
            </a:r>
          </a:p>
        </p:txBody>
      </p:sp>
      <p:sp>
        <p:nvSpPr>
          <p:cNvPr id="454" name="Google Shape;397;p53"/>
          <p:cNvSpPr txBox="1"/>
          <p:nvPr/>
        </p:nvSpPr>
        <p:spPr>
          <a:xfrm>
            <a:off x="311925" y="649074"/>
            <a:ext cx="6389100" cy="42468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11150">
              <a:buClr>
                <a:srgbClr val="000000"/>
              </a:buClr>
              <a:buSzPts val="1300"/>
              <a:buAutoNum type="arabicPeriod"/>
              <a:defRPr sz="1300">
                <a:latin typeface="Montserrat"/>
                <a:ea typeface="Montserrat"/>
                <a:cs typeface="Montserrat"/>
                <a:sym typeface="Montserrat"/>
              </a:defRPr>
            </a:pPr>
            <a:r>
              <a:rPr dirty="0"/>
              <a:t>It is hard to concentrate on the game.</a:t>
            </a:r>
          </a:p>
          <a:p>
            <a:pPr marL="457200" indent="-311150">
              <a:buClr>
                <a:srgbClr val="FF0000"/>
              </a:buClr>
              <a:buSzPts val="1300"/>
              <a:buAutoNum type="arabicPeriod"/>
              <a:defRPr sz="1300" b="1">
                <a:solidFill>
                  <a:srgbClr val="FF0000"/>
                </a:solidFill>
                <a:latin typeface="Montserrat"/>
                <a:ea typeface="Montserrat"/>
                <a:cs typeface="Montserrat"/>
                <a:sym typeface="Montserrat"/>
              </a:defRPr>
            </a:pPr>
            <a:r>
              <a:rPr dirty="0"/>
              <a:t>I feel confident about performing well.</a:t>
            </a:r>
          </a:p>
          <a:p>
            <a:pPr marL="457200" indent="-311150">
              <a:buClr>
                <a:srgbClr val="000000"/>
              </a:buClr>
              <a:buSzPts val="1300"/>
              <a:buAutoNum type="arabicPeriod"/>
              <a:defRPr sz="1300">
                <a:latin typeface="Montserrat"/>
                <a:ea typeface="Montserrat"/>
                <a:cs typeface="Montserrat"/>
                <a:sym typeface="Montserrat"/>
              </a:defRPr>
            </a:pPr>
            <a:r>
              <a:rPr dirty="0"/>
              <a:t>My body feels tense.</a:t>
            </a:r>
          </a:p>
          <a:p>
            <a:pPr marL="457200" indent="-311150">
              <a:buClr>
                <a:srgbClr val="000000"/>
              </a:buClr>
              <a:buSzPts val="1300"/>
              <a:buAutoNum type="arabicPeriod"/>
              <a:defRPr sz="1300">
                <a:latin typeface="Montserrat"/>
                <a:ea typeface="Montserrat"/>
                <a:cs typeface="Montserrat"/>
                <a:sym typeface="Montserrat"/>
              </a:defRPr>
            </a:pPr>
            <a:r>
              <a:rPr dirty="0"/>
              <a:t>I worry that I will not play well.</a:t>
            </a:r>
          </a:p>
          <a:p>
            <a:pPr marL="457200" indent="-311150">
              <a:buClr>
                <a:srgbClr val="000000"/>
              </a:buClr>
              <a:buSzPts val="1300"/>
              <a:buAutoNum type="arabicPeriod"/>
              <a:defRPr sz="1300">
                <a:latin typeface="Montserrat"/>
                <a:ea typeface="Montserrat"/>
                <a:cs typeface="Montserrat"/>
                <a:sym typeface="Montserrat"/>
              </a:defRPr>
            </a:pPr>
            <a:r>
              <a:rPr dirty="0"/>
              <a:t>It is hard for me to focus on what I’m supposed to do.</a:t>
            </a:r>
          </a:p>
          <a:p>
            <a:pPr marL="457200" indent="-311150">
              <a:buClr>
                <a:srgbClr val="000000"/>
              </a:buClr>
              <a:buSzPts val="1300"/>
              <a:buAutoNum type="arabicPeriod"/>
              <a:defRPr sz="1300">
                <a:latin typeface="Montserrat"/>
                <a:ea typeface="Montserrat"/>
                <a:cs typeface="Montserrat"/>
                <a:sym typeface="Montserrat"/>
              </a:defRPr>
            </a:pPr>
            <a:r>
              <a:rPr dirty="0"/>
              <a:t>I worry that I will let others down.</a:t>
            </a:r>
          </a:p>
          <a:p>
            <a:pPr marL="457200" indent="-311150">
              <a:buClr>
                <a:srgbClr val="FF0000"/>
              </a:buClr>
              <a:buSzPts val="1300"/>
              <a:buAutoNum type="arabicPeriod"/>
              <a:defRPr sz="1300" b="1">
                <a:solidFill>
                  <a:srgbClr val="FF0000"/>
                </a:solidFill>
                <a:latin typeface="Montserrat"/>
                <a:ea typeface="Montserrat"/>
                <a:cs typeface="Montserrat"/>
                <a:sym typeface="Montserrat"/>
              </a:defRPr>
            </a:pPr>
            <a:r>
              <a:rPr dirty="0"/>
              <a:t>I am confident I can meet the challenge.</a:t>
            </a:r>
          </a:p>
          <a:p>
            <a:pPr marL="457200" indent="-311150">
              <a:buClr>
                <a:srgbClr val="000000"/>
              </a:buClr>
              <a:buSzPts val="1300"/>
              <a:buAutoNum type="arabicPeriod"/>
              <a:defRPr sz="1300">
                <a:latin typeface="Montserrat"/>
                <a:ea typeface="Montserrat"/>
                <a:cs typeface="Montserrat"/>
                <a:sym typeface="Montserrat"/>
              </a:defRPr>
            </a:pPr>
            <a:r>
              <a:rPr dirty="0"/>
              <a:t>I feel tense in my stomach.</a:t>
            </a:r>
          </a:p>
          <a:p>
            <a:pPr marL="457200" indent="-311150">
              <a:buClr>
                <a:srgbClr val="000000"/>
              </a:buClr>
              <a:buSzPts val="1300"/>
              <a:buAutoNum type="arabicPeriod"/>
              <a:defRPr sz="1300">
                <a:latin typeface="Montserrat"/>
                <a:ea typeface="Montserrat"/>
                <a:cs typeface="Montserrat"/>
                <a:sym typeface="Montserrat"/>
              </a:defRPr>
            </a:pPr>
            <a:r>
              <a:rPr dirty="0"/>
              <a:t>I lose focus on the game.</a:t>
            </a:r>
          </a:p>
          <a:p>
            <a:pPr marL="457200" indent="-311150">
              <a:buClr>
                <a:srgbClr val="000000"/>
              </a:buClr>
              <a:buSzPts val="1300"/>
              <a:buAutoNum type="arabicPeriod"/>
              <a:defRPr sz="1300">
                <a:latin typeface="Montserrat"/>
                <a:ea typeface="Montserrat"/>
                <a:cs typeface="Montserrat"/>
                <a:sym typeface="Montserrat"/>
              </a:defRPr>
            </a:pPr>
            <a:r>
              <a:rPr dirty="0"/>
              <a:t>I worry that I will not play my best.</a:t>
            </a:r>
          </a:p>
          <a:p>
            <a:pPr marL="457200" indent="-311150">
              <a:buClr>
                <a:srgbClr val="FF0000"/>
              </a:buClr>
              <a:buSzPts val="1300"/>
              <a:buAutoNum type="arabicPeriod"/>
              <a:defRPr sz="1300" b="1">
                <a:solidFill>
                  <a:srgbClr val="FF0000"/>
                </a:solidFill>
                <a:latin typeface="Montserrat"/>
                <a:ea typeface="Montserrat"/>
                <a:cs typeface="Montserrat"/>
                <a:sym typeface="Montserrat"/>
              </a:defRPr>
            </a:pPr>
            <a:r>
              <a:rPr dirty="0"/>
              <a:t>I am confident about coming through under pressure.</a:t>
            </a:r>
          </a:p>
          <a:p>
            <a:pPr marL="457200" indent="-311150">
              <a:buClr>
                <a:srgbClr val="000000"/>
              </a:buClr>
              <a:buSzPts val="1300"/>
              <a:buAutoNum type="arabicPeriod"/>
              <a:defRPr sz="1300">
                <a:latin typeface="Montserrat"/>
                <a:ea typeface="Montserrat"/>
                <a:cs typeface="Montserrat"/>
                <a:sym typeface="Montserrat"/>
              </a:defRPr>
            </a:pPr>
            <a:r>
              <a:rPr dirty="0"/>
              <a:t>I worry that I will play badly.</a:t>
            </a:r>
          </a:p>
          <a:p>
            <a:pPr marL="457200" indent="-311150">
              <a:buClr>
                <a:srgbClr val="000000"/>
              </a:buClr>
              <a:buSzPts val="1300"/>
              <a:buAutoNum type="arabicPeriod"/>
              <a:defRPr sz="1300">
                <a:latin typeface="Montserrat"/>
                <a:ea typeface="Montserrat"/>
                <a:cs typeface="Montserrat"/>
                <a:sym typeface="Montserrat"/>
              </a:defRPr>
            </a:pPr>
            <a:r>
              <a:rPr dirty="0"/>
              <a:t>My muscles feel shaky.</a:t>
            </a:r>
          </a:p>
          <a:p>
            <a:pPr marL="457200" indent="-311150">
              <a:buClr>
                <a:srgbClr val="000000"/>
              </a:buClr>
              <a:buSzPts val="1300"/>
              <a:buAutoNum type="arabicPeriod"/>
              <a:defRPr sz="1300">
                <a:latin typeface="Montserrat"/>
                <a:ea typeface="Montserrat"/>
                <a:cs typeface="Montserrat"/>
                <a:sym typeface="Montserrat"/>
              </a:defRPr>
            </a:pPr>
            <a:r>
              <a:rPr dirty="0"/>
              <a:t>I worry that I will mess up during the game.</a:t>
            </a:r>
          </a:p>
          <a:p>
            <a:pPr marL="457200" indent="-311150">
              <a:buClr>
                <a:srgbClr val="000000"/>
              </a:buClr>
              <a:buSzPts val="1300"/>
              <a:buAutoNum type="arabicPeriod"/>
              <a:defRPr sz="1300">
                <a:latin typeface="Montserrat"/>
                <a:ea typeface="Montserrat"/>
                <a:cs typeface="Montserrat"/>
                <a:sym typeface="Montserrat"/>
              </a:defRPr>
            </a:pPr>
            <a:r>
              <a:rPr dirty="0"/>
              <a:t>My stomach feels upset.</a:t>
            </a:r>
          </a:p>
          <a:p>
            <a:pPr marL="457200" indent="-311150">
              <a:buClr>
                <a:srgbClr val="FF0000"/>
              </a:buClr>
              <a:buSzPts val="1300"/>
              <a:buAutoNum type="arabicPeriod"/>
              <a:defRPr sz="1300" b="1">
                <a:solidFill>
                  <a:srgbClr val="FF0000"/>
                </a:solidFill>
                <a:latin typeface="Montserrat"/>
                <a:ea typeface="Montserrat"/>
                <a:cs typeface="Montserrat"/>
                <a:sym typeface="Montserrat"/>
              </a:defRPr>
            </a:pPr>
            <a:r>
              <a:rPr dirty="0"/>
              <a:t>I am able to focus on the game.</a:t>
            </a:r>
          </a:p>
          <a:p>
            <a:pPr marL="457200" indent="-311150">
              <a:buClr>
                <a:srgbClr val="000000"/>
              </a:buClr>
              <a:buSzPts val="1300"/>
              <a:buAutoNum type="arabicPeriod"/>
              <a:defRPr sz="1300">
                <a:latin typeface="Montserrat"/>
                <a:ea typeface="Montserrat"/>
                <a:cs typeface="Montserrat"/>
                <a:sym typeface="Montserrat"/>
              </a:defRPr>
            </a:pPr>
            <a:r>
              <a:rPr dirty="0"/>
              <a:t>I cannot think clearly before the game.</a:t>
            </a:r>
          </a:p>
          <a:p>
            <a:pPr marL="457200" indent="-311150">
              <a:buClr>
                <a:srgbClr val="000000"/>
              </a:buClr>
              <a:buSzPts val="1300"/>
              <a:buAutoNum type="arabicPeriod"/>
              <a:defRPr sz="1300">
                <a:latin typeface="Montserrat"/>
                <a:ea typeface="Montserrat"/>
                <a:cs typeface="Montserrat"/>
                <a:sym typeface="Montserrat"/>
              </a:defRPr>
            </a:pPr>
            <a:r>
              <a:rPr dirty="0"/>
              <a:t>My muscles feel tight because I am nervous.</a:t>
            </a:r>
          </a:p>
          <a:p>
            <a:pPr marL="457200" indent="-311150">
              <a:buClr>
                <a:srgbClr val="FF0000"/>
              </a:buClr>
              <a:buSzPts val="1300"/>
              <a:buAutoNum type="arabicPeriod"/>
              <a:defRPr sz="1300" b="1">
                <a:solidFill>
                  <a:srgbClr val="FF0000"/>
                </a:solidFill>
                <a:latin typeface="Montserrat"/>
                <a:ea typeface="Montserrat"/>
                <a:cs typeface="Montserrat"/>
                <a:sym typeface="Montserrat"/>
              </a:defRPr>
            </a:pPr>
            <a:r>
              <a:rPr dirty="0"/>
              <a:t>Before competition I feel mentally relaxed.</a:t>
            </a:r>
          </a:p>
          <a:p>
            <a:pPr marL="457200" indent="-311150">
              <a:buClr>
                <a:srgbClr val="000000"/>
              </a:buClr>
              <a:buSzPts val="1300"/>
              <a:buAutoNum type="arabicPeriod"/>
              <a:defRPr sz="1300">
                <a:latin typeface="Montserrat"/>
                <a:ea typeface="Montserrat"/>
                <a:cs typeface="Montserrat"/>
                <a:sym typeface="Montserrat"/>
              </a:defRPr>
            </a:pPr>
            <a:r>
              <a:rPr dirty="0"/>
              <a:t>I have a hard time focusing on what my coach tells me to do.</a:t>
            </a:r>
          </a:p>
        </p:txBody>
      </p:sp>
      <p:sp>
        <p:nvSpPr>
          <p:cNvPr id="455" name="Google Shape;398;p53"/>
          <p:cNvSpPr txBox="1"/>
          <p:nvPr/>
        </p:nvSpPr>
        <p:spPr>
          <a:xfrm>
            <a:off x="6341974" y="1509749"/>
            <a:ext cx="2436901" cy="1732251"/>
          </a:xfrm>
          <a:prstGeom prst="rect">
            <a:avLst/>
          </a:prstGeom>
          <a:ln w="3810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defRPr b="1">
                <a:latin typeface="Montserrat"/>
                <a:ea typeface="Montserrat"/>
                <a:cs typeface="Montserrat"/>
                <a:sym typeface="Montserrat"/>
              </a:defRPr>
            </a:pPr>
            <a:r>
              <a:t>Somatic:</a:t>
            </a:r>
            <a:r>
              <a:rPr b="0"/>
              <a:t> 2, 6, 10, 12, 14</a:t>
            </a:r>
          </a:p>
          <a:p>
            <a:endParaRPr>
              <a:latin typeface="Montserrat"/>
              <a:ea typeface="Montserrat"/>
              <a:cs typeface="Montserrat"/>
              <a:sym typeface="Montserrat"/>
            </a:endParaRPr>
          </a:p>
          <a:p>
            <a:pPr>
              <a:defRPr b="1">
                <a:latin typeface="Montserrat"/>
                <a:ea typeface="Montserrat"/>
                <a:cs typeface="Montserrat"/>
                <a:sym typeface="Montserrat"/>
              </a:defRPr>
            </a:pPr>
            <a:r>
              <a:t>Worry:</a:t>
            </a:r>
            <a:r>
              <a:rPr b="0"/>
              <a:t> 3, 5, 8, 9, 11</a:t>
            </a:r>
          </a:p>
          <a:p>
            <a:pPr algn="ctr"/>
            <a:endParaRPr b="1">
              <a:latin typeface="Montserrat"/>
              <a:ea typeface="Montserrat"/>
              <a:cs typeface="Montserrat"/>
              <a:sym typeface="Montserrat"/>
            </a:endParaRPr>
          </a:p>
          <a:p>
            <a:pPr>
              <a:defRPr b="1">
                <a:latin typeface="Montserrat"/>
                <a:ea typeface="Montserrat"/>
                <a:cs typeface="Montserrat"/>
                <a:sym typeface="Montserrat"/>
              </a:defRPr>
            </a:pPr>
            <a:r>
              <a:t>Concentration Disruption: </a:t>
            </a:r>
            <a:r>
              <a:rPr b="0"/>
              <a:t>1, 4, 7, 13, 15</a:t>
            </a:r>
          </a:p>
        </p:txBody>
      </p:sp>
      <p:pic>
        <p:nvPicPr>
          <p:cNvPr id="456"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7"/>
          <a:stretch>
            <a:fillRect/>
          </a:stretch>
        </p:blipFill>
        <p:spPr>
          <a:xfrm>
            <a:off x="7792577" y="309180"/>
            <a:ext cx="571500" cy="571500"/>
          </a:xfrm>
          <a:prstGeom prst="rect">
            <a:avLst/>
          </a:prstGeom>
          <a:ln w="12700">
            <a:miter lim="400000"/>
          </a:ln>
        </p:spPr>
      </p:pic>
      <p:pic>
        <p:nvPicPr>
          <p:cNvPr id="457"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7"/>
          <a:stretch>
            <a:fillRect/>
          </a:stretch>
        </p:blipFill>
        <p:spPr>
          <a:xfrm>
            <a:off x="7792577" y="1223999"/>
            <a:ext cx="571500" cy="571500"/>
          </a:xfrm>
          <a:prstGeom prst="rect">
            <a:avLst/>
          </a:prstGeom>
          <a:ln w="12700">
            <a:miter lim="400000"/>
          </a:ln>
        </p:spPr>
      </p:pic>
    </p:spTree>
    <p:custDataLst>
      <p:tags r:id="rId1"/>
    </p:custDataLst>
  </p:cSld>
  <p:clrMapOvr>
    <a:masterClrMapping/>
  </p:clrMapOvr>
  <p:transition spd="med" advTm="39240"/>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5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45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456"/>
                </p:tgtEl>
              </p:cMediaNode>
            </p:audio>
            <p:audio>
              <p:cMediaNode vol="100000" numSld="2" showWhenStopped="0">
                <p:cTn id="12" fill="hold" display="0">
                  <p:stCondLst>
                    <p:cond delay="indefinite"/>
                  </p:stCondLst>
                </p:cTn>
                <p:tgtEl>
                  <p:spTgt spid="457"/>
                </p:tgtEl>
              </p:cMediaNode>
            </p:audio>
          </p:childTnLst>
        </p:cTn>
      </p:par>
    </p:tnLst>
  </p:timing>
  <p:extLst>
    <p:ext uri="{E180D4A7-C9FB-4DFB-919C-405C955672EB}">
      <p14:showEvtLst xmlns:p14="http://schemas.microsoft.com/office/powerpoint/2010/main">
        <p14:playEvt time="1971" objId="456"/>
        <p14:stopEvt time="17257" objId="456"/>
        <p14:playEvt time="18739" objId="457"/>
        <p14:stopEvt time="37730" objId="457"/>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Google Shape;295;p40"/>
          <p:cNvSpPr txBox="1">
            <a:spLocks noGrp="1"/>
          </p:cNvSpPr>
          <p:nvPr>
            <p:ph type="title" idx="4294967295"/>
          </p:nvPr>
        </p:nvSpPr>
        <p:spPr>
          <a:xfrm>
            <a:off x="263775" y="390125"/>
            <a:ext cx="5679900" cy="572701"/>
          </a:xfrm>
          <a:prstGeom prst="rect">
            <a:avLst/>
          </a:prstGeom>
        </p:spPr>
        <p:txBody>
          <a:bodyPr/>
          <a:lstStyle>
            <a:lvl1pPr defTabSz="768095">
              <a:defRPr sz="2520" b="1"/>
            </a:lvl1pPr>
          </a:lstStyle>
          <a:p>
            <a:r>
              <a:t>Statement of Purpose</a:t>
            </a:r>
          </a:p>
        </p:txBody>
      </p:sp>
      <p:sp>
        <p:nvSpPr>
          <p:cNvPr id="329" name="Google Shape;297;p40"/>
          <p:cNvSpPr txBox="1"/>
          <p:nvPr/>
        </p:nvSpPr>
        <p:spPr>
          <a:xfrm>
            <a:off x="766800" y="1213399"/>
            <a:ext cx="7610400" cy="9448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sz="1700">
                <a:latin typeface="Montserrat"/>
                <a:ea typeface="Montserrat"/>
                <a:cs typeface="Montserrat"/>
                <a:sym typeface="Montserrat"/>
              </a:defRPr>
            </a:lvl1pPr>
          </a:lstStyle>
          <a:p>
            <a:r>
              <a:t>The purpose of this study was to examine collegiate student athlete performance anxiety specifically in division 3 student athletes and to learn about the impact of the Covid-19 Pandemic. </a:t>
            </a:r>
          </a:p>
        </p:txBody>
      </p:sp>
      <p:pic>
        <p:nvPicPr>
          <p:cNvPr id="330" name="Google Shape;298;p40" descr="Google Shape;298;p40"/>
          <p:cNvPicPr>
            <a:picLocks noChangeAspect="1"/>
          </p:cNvPicPr>
          <p:nvPr/>
        </p:nvPicPr>
        <p:blipFill>
          <a:blip r:embed="rId7"/>
          <a:stretch>
            <a:fillRect/>
          </a:stretch>
        </p:blipFill>
        <p:spPr>
          <a:xfrm>
            <a:off x="2656737" y="2433574"/>
            <a:ext cx="3830526" cy="2154677"/>
          </a:xfrm>
          <a:prstGeom prst="rect">
            <a:avLst/>
          </a:prstGeom>
          <a:ln w="12700">
            <a:miter lim="400000"/>
          </a:ln>
        </p:spPr>
      </p:pic>
      <p:pic>
        <p:nvPicPr>
          <p:cNvPr id="331"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8"/>
          <a:stretch>
            <a:fillRect/>
          </a:stretch>
        </p:blipFill>
        <p:spPr>
          <a:xfrm>
            <a:off x="7990983" y="470499"/>
            <a:ext cx="571501" cy="571501"/>
          </a:xfrm>
          <a:prstGeom prst="rect">
            <a:avLst/>
          </a:prstGeom>
          <a:ln w="12700">
            <a:miter lim="400000"/>
          </a:ln>
        </p:spPr>
      </p:pic>
      <p:pic>
        <p:nvPicPr>
          <p:cNvPr id="332"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8"/>
          <a:stretch>
            <a:fillRect/>
          </a:stretch>
        </p:blipFill>
        <p:spPr>
          <a:xfrm>
            <a:off x="7973176" y="1147173"/>
            <a:ext cx="571501" cy="571501"/>
          </a:xfrm>
          <a:prstGeom prst="rect">
            <a:avLst/>
          </a:prstGeom>
          <a:ln w="12700">
            <a:miter lim="400000"/>
          </a:ln>
        </p:spPr>
      </p:pic>
    </p:spTree>
    <p:custDataLst>
      <p:tags r:id="rId1"/>
    </p:custDataLst>
  </p:cSld>
  <p:clrMapOvr>
    <a:masterClrMapping/>
  </p:clrMapOvr>
  <p:transition spd="med" advTm="36390"/>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31"/>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3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331"/>
                </p:tgtEl>
              </p:cMediaNode>
            </p:audio>
            <p:audio>
              <p:cMediaNode vol="100000" numSld="2" showWhenStopped="0">
                <p:cTn id="12" fill="hold" display="0">
                  <p:stCondLst>
                    <p:cond delay="indefinite"/>
                  </p:stCondLst>
                </p:cTn>
                <p:tgtEl>
                  <p:spTgt spid="332"/>
                </p:tgtEl>
              </p:cMediaNode>
            </p:audio>
          </p:childTnLst>
        </p:cTn>
      </p:par>
    </p:tnLst>
  </p:timing>
  <p:extLst>
    <p:ext uri="{E180D4A7-C9FB-4DFB-919C-405C955672EB}">
      <p14:showEvtLst xmlns:p14="http://schemas.microsoft.com/office/powerpoint/2010/main">
        <p14:playEvt time="1874" objId="331"/>
        <p14:stopEvt time="11628" objId="331"/>
        <p14:playEvt time="12826" objId="332"/>
        <p14:stopEvt time="35373" objId="33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Google Shape;403;p54"/>
          <p:cNvSpPr txBox="1">
            <a:spLocks noGrp="1"/>
          </p:cNvSpPr>
          <p:nvPr>
            <p:ph type="title" idx="4294967295"/>
          </p:nvPr>
        </p:nvSpPr>
        <p:spPr>
          <a:xfrm>
            <a:off x="1732050" y="435024"/>
            <a:ext cx="5679900" cy="572702"/>
          </a:xfrm>
          <a:prstGeom prst="rect">
            <a:avLst/>
          </a:prstGeom>
        </p:spPr>
        <p:txBody>
          <a:bodyPr/>
          <a:lstStyle>
            <a:lvl1pPr algn="ctr" defTabSz="768095">
              <a:defRPr sz="2520" b="1"/>
            </a:lvl1pPr>
          </a:lstStyle>
          <a:p>
            <a:r>
              <a:t>Sport Anxiety Scale 2: Scoring</a:t>
            </a:r>
          </a:p>
        </p:txBody>
      </p:sp>
      <p:sp>
        <p:nvSpPr>
          <p:cNvPr id="460" name="Google Shape;404;p54"/>
          <p:cNvSpPr txBox="1"/>
          <p:nvPr/>
        </p:nvSpPr>
        <p:spPr>
          <a:xfrm>
            <a:off x="469374" y="1258600"/>
            <a:ext cx="1707901" cy="1592551"/>
          </a:xfrm>
          <a:prstGeom prst="rect">
            <a:avLst/>
          </a:prstGeom>
          <a:ln w="38100">
            <a:solidFill>
              <a:srgbClr val="5F7D95"/>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3000">
                <a:latin typeface="Montserrat"/>
                <a:ea typeface="Montserrat"/>
                <a:cs typeface="Montserrat"/>
                <a:sym typeface="Montserrat"/>
              </a:defRPr>
            </a:pPr>
            <a:r>
              <a:t>Not at all: </a:t>
            </a:r>
          </a:p>
          <a:p>
            <a:pPr algn="ctr">
              <a:defRPr sz="3000">
                <a:latin typeface="Montserrat"/>
                <a:ea typeface="Montserrat"/>
                <a:cs typeface="Montserrat"/>
                <a:sym typeface="Montserrat"/>
              </a:defRPr>
            </a:pPr>
            <a:r>
              <a:t>1</a:t>
            </a:r>
          </a:p>
        </p:txBody>
      </p:sp>
      <p:sp>
        <p:nvSpPr>
          <p:cNvPr id="461" name="Google Shape;405;p54"/>
          <p:cNvSpPr txBox="1"/>
          <p:nvPr/>
        </p:nvSpPr>
        <p:spPr>
          <a:xfrm>
            <a:off x="2687534" y="1258600"/>
            <a:ext cx="1582801" cy="1592551"/>
          </a:xfrm>
          <a:prstGeom prst="rect">
            <a:avLst/>
          </a:prstGeom>
          <a:ln w="38100">
            <a:solidFill>
              <a:srgbClr val="5F8195"/>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3000">
                <a:latin typeface="Montserrat"/>
                <a:ea typeface="Montserrat"/>
                <a:cs typeface="Montserrat"/>
                <a:sym typeface="Montserrat"/>
              </a:defRPr>
            </a:pPr>
            <a:r>
              <a:t>A little bit: </a:t>
            </a:r>
          </a:p>
          <a:p>
            <a:pPr algn="ctr">
              <a:defRPr sz="3000">
                <a:latin typeface="Montserrat"/>
                <a:ea typeface="Montserrat"/>
                <a:cs typeface="Montserrat"/>
                <a:sym typeface="Montserrat"/>
              </a:defRPr>
            </a:pPr>
            <a:r>
              <a:t>2</a:t>
            </a:r>
          </a:p>
        </p:txBody>
      </p:sp>
      <p:sp>
        <p:nvSpPr>
          <p:cNvPr id="462" name="Google Shape;406;p54"/>
          <p:cNvSpPr txBox="1"/>
          <p:nvPr/>
        </p:nvSpPr>
        <p:spPr>
          <a:xfrm>
            <a:off x="4818288" y="1258600"/>
            <a:ext cx="1582801" cy="1592551"/>
          </a:xfrm>
          <a:prstGeom prst="rect">
            <a:avLst/>
          </a:prstGeom>
          <a:ln w="38100">
            <a:solidFill>
              <a:srgbClr val="5F8195"/>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3000">
                <a:latin typeface="Montserrat"/>
                <a:ea typeface="Montserrat"/>
                <a:cs typeface="Montserrat"/>
                <a:sym typeface="Montserrat"/>
              </a:defRPr>
            </a:pPr>
            <a:r>
              <a:t>Pretty much: </a:t>
            </a:r>
          </a:p>
          <a:p>
            <a:pPr algn="ctr">
              <a:defRPr sz="3000">
                <a:latin typeface="Montserrat"/>
                <a:ea typeface="Montserrat"/>
                <a:cs typeface="Montserrat"/>
                <a:sym typeface="Montserrat"/>
              </a:defRPr>
            </a:pPr>
            <a:r>
              <a:t>3</a:t>
            </a:r>
          </a:p>
        </p:txBody>
      </p:sp>
      <p:sp>
        <p:nvSpPr>
          <p:cNvPr id="463" name="Google Shape;407;p54"/>
          <p:cNvSpPr txBox="1"/>
          <p:nvPr/>
        </p:nvSpPr>
        <p:spPr>
          <a:xfrm>
            <a:off x="6949050" y="1258588"/>
            <a:ext cx="1707901" cy="1592550"/>
          </a:xfrm>
          <a:prstGeom prst="rect">
            <a:avLst/>
          </a:prstGeom>
          <a:ln w="38100">
            <a:solidFill>
              <a:srgbClr val="5F8195"/>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3000">
                <a:latin typeface="Montserrat"/>
                <a:ea typeface="Montserrat"/>
                <a:cs typeface="Montserrat"/>
                <a:sym typeface="Montserrat"/>
              </a:defRPr>
            </a:pPr>
            <a:r>
              <a:t>Very much: </a:t>
            </a:r>
          </a:p>
          <a:p>
            <a:pPr algn="ctr">
              <a:defRPr sz="3000">
                <a:latin typeface="Montserrat"/>
                <a:ea typeface="Montserrat"/>
                <a:cs typeface="Montserrat"/>
                <a:sym typeface="Montserrat"/>
              </a:defRPr>
            </a:pPr>
            <a:r>
              <a:t>4</a:t>
            </a:r>
          </a:p>
        </p:txBody>
      </p:sp>
      <p:sp>
        <p:nvSpPr>
          <p:cNvPr id="464" name="Google Shape;408;p54"/>
          <p:cNvSpPr txBox="1"/>
          <p:nvPr/>
        </p:nvSpPr>
        <p:spPr>
          <a:xfrm>
            <a:off x="2194949" y="2989500"/>
            <a:ext cx="4754102" cy="15798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1800" b="1">
                <a:latin typeface="Montserrat"/>
                <a:ea typeface="Montserrat"/>
                <a:cs typeface="Montserrat"/>
                <a:sym typeface="Montserrat"/>
              </a:defRPr>
            </a:pPr>
            <a:r>
              <a:t>3 Factor Score:</a:t>
            </a:r>
          </a:p>
          <a:p>
            <a:pPr algn="ctr"/>
            <a:endParaRPr sz="1800" b="1">
              <a:latin typeface="Montserrat"/>
              <a:ea typeface="Montserrat"/>
              <a:cs typeface="Montserrat"/>
              <a:sym typeface="Montserrat"/>
            </a:endParaRPr>
          </a:p>
          <a:p>
            <a:pPr marL="457200" indent="-342900" algn="ctr">
              <a:buClr>
                <a:srgbClr val="000000"/>
              </a:buClr>
              <a:buSzPts val="1800"/>
              <a:buFont typeface="Helvetica"/>
              <a:buChar char="●"/>
              <a:defRPr sz="1800" b="1">
                <a:latin typeface="Montserrat"/>
                <a:ea typeface="Montserrat"/>
                <a:cs typeface="Montserrat"/>
                <a:sym typeface="Montserrat"/>
              </a:defRPr>
            </a:pPr>
            <a:r>
              <a:t>Worry Score</a:t>
            </a:r>
          </a:p>
          <a:p>
            <a:pPr marL="457200" indent="-342900" algn="ctr">
              <a:buClr>
                <a:srgbClr val="000000"/>
              </a:buClr>
              <a:buSzPts val="1800"/>
              <a:buFont typeface="Helvetica"/>
              <a:buChar char="●"/>
              <a:defRPr sz="1800" b="1">
                <a:latin typeface="Montserrat"/>
                <a:ea typeface="Montserrat"/>
                <a:cs typeface="Montserrat"/>
                <a:sym typeface="Montserrat"/>
              </a:defRPr>
            </a:pPr>
            <a:r>
              <a:t>Somatic Score</a:t>
            </a:r>
          </a:p>
          <a:p>
            <a:pPr marL="457200" indent="-342900" algn="ctr">
              <a:buClr>
                <a:srgbClr val="000000"/>
              </a:buClr>
              <a:buSzPts val="1800"/>
              <a:buFont typeface="Helvetica"/>
              <a:buChar char="●"/>
              <a:defRPr sz="1800" b="1">
                <a:latin typeface="Montserrat"/>
                <a:ea typeface="Montserrat"/>
                <a:cs typeface="Montserrat"/>
                <a:sym typeface="Montserrat"/>
              </a:defRPr>
            </a:pPr>
            <a:r>
              <a:t>Concentration Disruption Score</a:t>
            </a:r>
          </a:p>
        </p:txBody>
      </p:sp>
      <p:pic>
        <p:nvPicPr>
          <p:cNvPr id="465"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5"/>
          <a:stretch>
            <a:fillRect/>
          </a:stretch>
        </p:blipFill>
        <p:spPr>
          <a:xfrm>
            <a:off x="7921951" y="275907"/>
            <a:ext cx="571500" cy="571500"/>
          </a:xfrm>
          <a:prstGeom prst="rect">
            <a:avLst/>
          </a:prstGeom>
          <a:ln w="12700">
            <a:miter lim="400000"/>
          </a:ln>
        </p:spPr>
      </p:pic>
    </p:spTree>
    <p:custDataLst>
      <p:tags r:id="rId1"/>
    </p:custDataLst>
  </p:cSld>
  <p:clrMapOvr>
    <a:masterClrMapping/>
  </p:clrMapOvr>
  <p:transition spd="med" advTm="26114"/>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6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465"/>
                </p:tgtEl>
              </p:cMediaNode>
            </p:audio>
          </p:childTnLst>
        </p:cTn>
      </p:par>
    </p:tnLst>
  </p:timing>
  <p:extLst>
    <p:ext uri="{E180D4A7-C9FB-4DFB-919C-405C955672EB}">
      <p14:showEvtLst xmlns:p14="http://schemas.microsoft.com/office/powerpoint/2010/main">
        <p14:playEvt time="1798" objId="465"/>
        <p14:stopEvt time="25001" objId="465"/>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Google Shape;389;p52"/>
          <p:cNvSpPr txBox="1">
            <a:spLocks noGrp="1"/>
          </p:cNvSpPr>
          <p:nvPr>
            <p:ph type="title" idx="4294967295"/>
          </p:nvPr>
        </p:nvSpPr>
        <p:spPr>
          <a:xfrm>
            <a:off x="1258199" y="435049"/>
            <a:ext cx="6627602" cy="572702"/>
          </a:xfrm>
          <a:prstGeom prst="rect">
            <a:avLst/>
          </a:prstGeom>
        </p:spPr>
        <p:txBody>
          <a:bodyPr/>
          <a:lstStyle>
            <a:lvl1pPr algn="ctr" defTabSz="768095">
              <a:defRPr sz="2520" b="1"/>
            </a:lvl1pPr>
          </a:lstStyle>
          <a:p>
            <a:r>
              <a:t>Sport Anxiety Scale 2</a:t>
            </a:r>
          </a:p>
        </p:txBody>
      </p:sp>
      <p:pic>
        <p:nvPicPr>
          <p:cNvPr id="468" name="Google Shape;390;p52" descr="Google Shape;390;p52"/>
          <p:cNvPicPr>
            <a:picLocks noChangeAspect="1"/>
          </p:cNvPicPr>
          <p:nvPr/>
        </p:nvPicPr>
        <p:blipFill>
          <a:blip r:embed="rId10"/>
          <a:stretch>
            <a:fillRect/>
          </a:stretch>
        </p:blipFill>
        <p:spPr>
          <a:xfrm>
            <a:off x="1896674" y="1109949"/>
            <a:ext cx="5350652" cy="3547202"/>
          </a:xfrm>
          <a:prstGeom prst="rect">
            <a:avLst/>
          </a:prstGeom>
          <a:ln w="12700">
            <a:miter lim="400000"/>
          </a:ln>
        </p:spPr>
      </p:pic>
      <p:sp>
        <p:nvSpPr>
          <p:cNvPr id="469" name="Google Shape;391;p52"/>
          <p:cNvSpPr/>
          <p:nvPr/>
        </p:nvSpPr>
        <p:spPr>
          <a:xfrm>
            <a:off x="5972450" y="1383074"/>
            <a:ext cx="1028701" cy="3216001"/>
          </a:xfrm>
          <a:prstGeom prst="ellipse">
            <a:avLst/>
          </a:prstGeom>
          <a:ln w="76200">
            <a:solidFill>
              <a:srgbClr val="5F7D95"/>
            </a:solidFill>
          </a:ln>
        </p:spPr>
        <p:txBody>
          <a:bodyPr lIns="0" tIns="0" rIns="0" bIns="0" anchor="ctr"/>
          <a:lstStyle/>
          <a:p>
            <a:endParaRPr/>
          </a:p>
        </p:txBody>
      </p:sp>
      <p:pic>
        <p:nvPicPr>
          <p:cNvPr id="470"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1"/>
          <a:stretch>
            <a:fillRect/>
          </a:stretch>
        </p:blipFill>
        <p:spPr>
          <a:xfrm>
            <a:off x="7262648" y="301515"/>
            <a:ext cx="571501" cy="571501"/>
          </a:xfrm>
          <a:prstGeom prst="rect">
            <a:avLst/>
          </a:prstGeom>
          <a:ln w="12700">
            <a:miter lim="400000"/>
          </a:ln>
        </p:spPr>
      </p:pic>
      <p:pic>
        <p:nvPicPr>
          <p:cNvPr id="471"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1"/>
          <a:stretch>
            <a:fillRect/>
          </a:stretch>
        </p:blipFill>
        <p:spPr>
          <a:xfrm>
            <a:off x="7346731" y="1667860"/>
            <a:ext cx="571501" cy="571501"/>
          </a:xfrm>
          <a:prstGeom prst="rect">
            <a:avLst/>
          </a:prstGeom>
          <a:ln w="12700">
            <a:miter lim="400000"/>
          </a:ln>
        </p:spPr>
      </p:pic>
      <p:pic>
        <p:nvPicPr>
          <p:cNvPr id="472"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1"/>
          <a:stretch>
            <a:fillRect/>
          </a:stretch>
        </p:blipFill>
        <p:spPr>
          <a:xfrm>
            <a:off x="7367751" y="3139308"/>
            <a:ext cx="571501" cy="571501"/>
          </a:xfrm>
          <a:prstGeom prst="rect">
            <a:avLst/>
          </a:prstGeom>
          <a:ln w="12700">
            <a:miter lim="400000"/>
          </a:ln>
        </p:spPr>
      </p:pic>
    </p:spTree>
    <p:custDataLst>
      <p:tags r:id="rId1"/>
    </p:custDataLst>
  </p:cSld>
  <p:clrMapOvr>
    <a:masterClrMapping/>
  </p:clrMapOvr>
  <p:transition spd="med" advTm="61382"/>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70"/>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471"/>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47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5" fill="hold" display="0">
                  <p:stCondLst>
                    <p:cond delay="indefinite"/>
                  </p:stCondLst>
                </p:cTn>
                <p:tgtEl>
                  <p:spTgt spid="470"/>
                </p:tgtEl>
              </p:cMediaNode>
            </p:audio>
            <p:audio>
              <p:cMediaNode vol="100000" numSld="2" showWhenStopped="0">
                <p:cTn id="16" fill="hold" display="0">
                  <p:stCondLst>
                    <p:cond delay="indefinite"/>
                  </p:stCondLst>
                </p:cTn>
                <p:tgtEl>
                  <p:spTgt spid="471"/>
                </p:tgtEl>
              </p:cMediaNode>
            </p:audio>
            <p:audio>
              <p:cMediaNode vol="100000" numSld="3" showWhenStopped="0">
                <p:cTn id="17" fill="hold" display="0">
                  <p:stCondLst>
                    <p:cond delay="indefinite"/>
                  </p:stCondLst>
                </p:cTn>
                <p:tgtEl>
                  <p:spTgt spid="472"/>
                </p:tgtEl>
              </p:cMediaNode>
            </p:audio>
          </p:childTnLst>
        </p:cTn>
      </p:par>
    </p:tnLst>
  </p:timing>
  <p:extLst>
    <p:ext uri="{E180D4A7-C9FB-4DFB-919C-405C955672EB}">
      <p14:showEvtLst xmlns:p14="http://schemas.microsoft.com/office/powerpoint/2010/main">
        <p14:playEvt time="1801" objId="470"/>
        <p14:stopEvt time="18225" objId="470"/>
        <p14:playEvt time="19552" objId="471"/>
        <p14:stopEvt time="46621" objId="471"/>
        <p14:playEvt time="47664" objId="472"/>
        <p14:stopEvt time="60406" objId="472"/>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Google Shape;414;p55"/>
          <p:cNvSpPr txBox="1"/>
          <p:nvPr/>
        </p:nvSpPr>
        <p:spPr>
          <a:xfrm>
            <a:off x="1405950" y="425579"/>
            <a:ext cx="6332100" cy="640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sz="3000" b="1">
                <a:latin typeface="Vidaloka"/>
                <a:ea typeface="Vidaloka"/>
                <a:cs typeface="Vidaloka"/>
                <a:sym typeface="Vidaloka"/>
              </a:defRPr>
            </a:lvl1pPr>
          </a:lstStyle>
          <a:p>
            <a:r>
              <a:t>SAS-2 Total Scores</a:t>
            </a:r>
          </a:p>
        </p:txBody>
      </p:sp>
      <p:pic>
        <p:nvPicPr>
          <p:cNvPr id="477" name="Google Shape;415;p55" descr="Google Shape;415;p55"/>
          <p:cNvPicPr>
            <a:picLocks noChangeAspect="1"/>
          </p:cNvPicPr>
          <p:nvPr/>
        </p:nvPicPr>
        <p:blipFill>
          <a:blip r:embed="rId10"/>
          <a:srcRect t="12602" r="14849" b="9265"/>
          <a:stretch>
            <a:fillRect/>
          </a:stretch>
        </p:blipFill>
        <p:spPr>
          <a:xfrm>
            <a:off x="107875" y="1595962"/>
            <a:ext cx="4304799" cy="2633475"/>
          </a:xfrm>
          <a:prstGeom prst="rect">
            <a:avLst/>
          </a:prstGeom>
          <a:ln w="12700">
            <a:miter lim="400000"/>
          </a:ln>
        </p:spPr>
      </p:pic>
      <p:pic>
        <p:nvPicPr>
          <p:cNvPr id="478" name="Google Shape;416;p55" descr="Google Shape;416;p55"/>
          <p:cNvPicPr>
            <a:picLocks noChangeAspect="1"/>
          </p:cNvPicPr>
          <p:nvPr/>
        </p:nvPicPr>
        <p:blipFill>
          <a:blip r:embed="rId11"/>
          <a:srcRect t="11094" r="6190" b="10883"/>
          <a:stretch>
            <a:fillRect/>
          </a:stretch>
        </p:blipFill>
        <p:spPr>
          <a:xfrm>
            <a:off x="4464249" y="1619763"/>
            <a:ext cx="4514402" cy="2585877"/>
          </a:xfrm>
          <a:prstGeom prst="rect">
            <a:avLst/>
          </a:prstGeom>
          <a:ln w="12700">
            <a:miter lim="400000"/>
          </a:ln>
        </p:spPr>
      </p:pic>
      <p:sp>
        <p:nvSpPr>
          <p:cNvPr id="479" name="Google Shape;417;p55"/>
          <p:cNvSpPr txBox="1"/>
          <p:nvPr/>
        </p:nvSpPr>
        <p:spPr>
          <a:xfrm>
            <a:off x="1449175" y="4229425"/>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Class</a:t>
            </a:r>
          </a:p>
        </p:txBody>
      </p:sp>
      <p:sp>
        <p:nvSpPr>
          <p:cNvPr id="480" name="Google Shape;418;p55"/>
          <p:cNvSpPr txBox="1"/>
          <p:nvPr/>
        </p:nvSpPr>
        <p:spPr>
          <a:xfrm>
            <a:off x="6235050" y="4229425"/>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Sport</a:t>
            </a:r>
          </a:p>
        </p:txBody>
      </p:sp>
      <p:pic>
        <p:nvPicPr>
          <p:cNvPr id="481"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2"/>
          <a:stretch>
            <a:fillRect/>
          </a:stretch>
        </p:blipFill>
        <p:spPr>
          <a:xfrm>
            <a:off x="7974846" y="229573"/>
            <a:ext cx="571501" cy="571501"/>
          </a:xfrm>
          <a:prstGeom prst="rect">
            <a:avLst/>
          </a:prstGeom>
          <a:ln w="12700">
            <a:miter lim="400000"/>
          </a:ln>
        </p:spPr>
      </p:pic>
      <p:pic>
        <p:nvPicPr>
          <p:cNvPr id="482"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2"/>
          <a:stretch>
            <a:fillRect/>
          </a:stretch>
        </p:blipFill>
        <p:spPr>
          <a:xfrm>
            <a:off x="7894066" y="916883"/>
            <a:ext cx="571501" cy="571501"/>
          </a:xfrm>
          <a:prstGeom prst="rect">
            <a:avLst/>
          </a:prstGeom>
          <a:ln w="12700">
            <a:miter lim="400000"/>
          </a:ln>
        </p:spPr>
      </p:pic>
      <p:pic>
        <p:nvPicPr>
          <p:cNvPr id="483"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2"/>
          <a:stretch>
            <a:fillRect/>
          </a:stretch>
        </p:blipFill>
        <p:spPr>
          <a:xfrm>
            <a:off x="7974845" y="1771648"/>
            <a:ext cx="571501" cy="571501"/>
          </a:xfrm>
          <a:prstGeom prst="rect">
            <a:avLst/>
          </a:prstGeom>
          <a:ln w="12700">
            <a:miter lim="400000"/>
          </a:ln>
        </p:spPr>
      </p:pic>
    </p:spTree>
    <p:custDataLst>
      <p:tags r:id="rId1"/>
    </p:custDataLst>
  </p:cSld>
  <p:clrMapOvr>
    <a:masterClrMapping/>
  </p:clrMapOvr>
  <p:transition spd="med" advTm="83363"/>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81"/>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482"/>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48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5" fill="hold" display="0">
                  <p:stCondLst>
                    <p:cond delay="indefinite"/>
                  </p:stCondLst>
                </p:cTn>
                <p:tgtEl>
                  <p:spTgt spid="481"/>
                </p:tgtEl>
              </p:cMediaNode>
            </p:audio>
            <p:audio>
              <p:cMediaNode vol="100000" numSld="2" showWhenStopped="0">
                <p:cTn id="16" fill="hold" display="0">
                  <p:stCondLst>
                    <p:cond delay="indefinite"/>
                  </p:stCondLst>
                </p:cTn>
                <p:tgtEl>
                  <p:spTgt spid="482"/>
                </p:tgtEl>
              </p:cMediaNode>
            </p:audio>
            <p:audio>
              <p:cMediaNode vol="100000" numSld="3" showWhenStopped="0">
                <p:cTn id="17" fill="hold" display="0">
                  <p:stCondLst>
                    <p:cond delay="indefinite"/>
                  </p:stCondLst>
                </p:cTn>
                <p:tgtEl>
                  <p:spTgt spid="483"/>
                </p:tgtEl>
              </p:cMediaNode>
            </p:audio>
          </p:childTnLst>
        </p:cTn>
      </p:par>
    </p:tnLst>
  </p:timing>
  <p:extLst>
    <p:ext uri="{E180D4A7-C9FB-4DFB-919C-405C955672EB}">
      <p14:showEvtLst xmlns:p14="http://schemas.microsoft.com/office/powerpoint/2010/main">
        <p14:playEvt time="1950" objId="481"/>
        <p14:stopEvt time="30052" objId="481"/>
        <p14:playEvt time="30972" objId="482"/>
        <p14:stopEvt time="36051" objId="482"/>
        <p14:playEvt time="37238" objId="483"/>
        <p14:stopEvt time="82351" objId="483"/>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 name="Google Shape;423;p56"/>
          <p:cNvSpPr txBox="1"/>
          <p:nvPr/>
        </p:nvSpPr>
        <p:spPr>
          <a:xfrm>
            <a:off x="1814399" y="503678"/>
            <a:ext cx="5515202" cy="640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sz="3000" b="1">
                <a:latin typeface="Vidaloka"/>
                <a:ea typeface="Vidaloka"/>
                <a:cs typeface="Vidaloka"/>
                <a:sym typeface="Vidaloka"/>
              </a:defRPr>
            </a:lvl1pPr>
          </a:lstStyle>
          <a:p>
            <a:r>
              <a:t>SAS-2 Somatic Scores </a:t>
            </a:r>
          </a:p>
        </p:txBody>
      </p:sp>
      <p:pic>
        <p:nvPicPr>
          <p:cNvPr id="488" name="Google Shape;424;p56" descr="Google Shape;424;p56"/>
          <p:cNvPicPr>
            <a:picLocks noChangeAspect="1"/>
          </p:cNvPicPr>
          <p:nvPr/>
        </p:nvPicPr>
        <p:blipFill>
          <a:blip r:embed="rId7"/>
          <a:srcRect t="17237" r="16414" b="9786"/>
          <a:stretch>
            <a:fillRect/>
          </a:stretch>
        </p:blipFill>
        <p:spPr>
          <a:xfrm>
            <a:off x="125825" y="1723324"/>
            <a:ext cx="4398672" cy="2560275"/>
          </a:xfrm>
          <a:prstGeom prst="rect">
            <a:avLst/>
          </a:prstGeom>
          <a:ln w="12700">
            <a:miter lim="400000"/>
          </a:ln>
        </p:spPr>
      </p:pic>
      <p:pic>
        <p:nvPicPr>
          <p:cNvPr id="489" name="Google Shape;425;p56" descr="Google Shape;425;p56"/>
          <p:cNvPicPr>
            <a:picLocks noChangeAspect="1"/>
          </p:cNvPicPr>
          <p:nvPr/>
        </p:nvPicPr>
        <p:blipFill>
          <a:blip r:embed="rId8"/>
          <a:srcRect t="14723" r="6200" b="10577"/>
          <a:stretch>
            <a:fillRect/>
          </a:stretch>
        </p:blipFill>
        <p:spPr>
          <a:xfrm>
            <a:off x="4866849" y="1723324"/>
            <a:ext cx="4103551" cy="2560275"/>
          </a:xfrm>
          <a:prstGeom prst="rect">
            <a:avLst/>
          </a:prstGeom>
          <a:ln w="12700">
            <a:miter lim="400000"/>
          </a:ln>
        </p:spPr>
      </p:pic>
      <p:sp>
        <p:nvSpPr>
          <p:cNvPr id="490" name="Google Shape;426;p56"/>
          <p:cNvSpPr txBox="1"/>
          <p:nvPr/>
        </p:nvSpPr>
        <p:spPr>
          <a:xfrm>
            <a:off x="1449175" y="4229425"/>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Class</a:t>
            </a:r>
          </a:p>
        </p:txBody>
      </p:sp>
      <p:sp>
        <p:nvSpPr>
          <p:cNvPr id="491" name="Google Shape;427;p56"/>
          <p:cNvSpPr txBox="1"/>
          <p:nvPr/>
        </p:nvSpPr>
        <p:spPr>
          <a:xfrm>
            <a:off x="6235050" y="4229425"/>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Sport</a:t>
            </a:r>
          </a:p>
        </p:txBody>
      </p:sp>
      <p:pic>
        <p:nvPicPr>
          <p:cNvPr id="492"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9"/>
          <a:stretch>
            <a:fillRect/>
          </a:stretch>
        </p:blipFill>
        <p:spPr>
          <a:xfrm>
            <a:off x="7470150" y="65841"/>
            <a:ext cx="571501" cy="571501"/>
          </a:xfrm>
          <a:prstGeom prst="rect">
            <a:avLst/>
          </a:prstGeom>
          <a:ln w="12700">
            <a:miter lim="400000"/>
          </a:ln>
        </p:spPr>
      </p:pic>
      <p:pic>
        <p:nvPicPr>
          <p:cNvPr id="493"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9"/>
          <a:stretch>
            <a:fillRect/>
          </a:stretch>
        </p:blipFill>
        <p:spPr>
          <a:xfrm>
            <a:off x="7483478" y="808836"/>
            <a:ext cx="571501" cy="571501"/>
          </a:xfrm>
          <a:prstGeom prst="rect">
            <a:avLst/>
          </a:prstGeom>
          <a:ln w="12700">
            <a:miter lim="400000"/>
          </a:ln>
        </p:spPr>
      </p:pic>
    </p:spTree>
    <p:custDataLst>
      <p:tags r:id="rId1"/>
    </p:custDataLst>
  </p:cSld>
  <p:clrMapOvr>
    <a:masterClrMapping/>
  </p:clrMapOvr>
  <p:transition spd="med" advTm="45381"/>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9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49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492"/>
                </p:tgtEl>
              </p:cMediaNode>
            </p:audio>
            <p:audio>
              <p:cMediaNode vol="100000" numSld="2" showWhenStopped="0">
                <p:cTn id="12" fill="hold" display="0">
                  <p:stCondLst>
                    <p:cond delay="indefinite"/>
                  </p:stCondLst>
                </p:cTn>
                <p:tgtEl>
                  <p:spTgt spid="493"/>
                </p:tgtEl>
              </p:cMediaNode>
            </p:audio>
          </p:childTnLst>
        </p:cTn>
      </p:par>
    </p:tnLst>
  </p:timing>
  <p:extLst>
    <p:ext uri="{E180D4A7-C9FB-4DFB-919C-405C955672EB}">
      <p14:showEvtLst xmlns:p14="http://schemas.microsoft.com/office/powerpoint/2010/main">
        <p14:playEvt time="1920" objId="492"/>
        <p14:stopEvt time="28396" objId="492"/>
        <p14:playEvt time="29537" objId="493"/>
        <p14:stopEvt time="44430" objId="493"/>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Google Shape;432;p57"/>
          <p:cNvSpPr txBox="1"/>
          <p:nvPr/>
        </p:nvSpPr>
        <p:spPr>
          <a:xfrm>
            <a:off x="1814399" y="424719"/>
            <a:ext cx="5515202" cy="640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sz="3000" b="1">
                <a:latin typeface="Vidaloka"/>
                <a:ea typeface="Vidaloka"/>
                <a:cs typeface="Vidaloka"/>
                <a:sym typeface="Vidaloka"/>
              </a:defRPr>
            </a:lvl1pPr>
          </a:lstStyle>
          <a:p>
            <a:r>
              <a:t>SAS-2 Worry Scores</a:t>
            </a:r>
          </a:p>
        </p:txBody>
      </p:sp>
      <p:pic>
        <p:nvPicPr>
          <p:cNvPr id="496" name="Google Shape;433;p57" descr="Google Shape;433;p57"/>
          <p:cNvPicPr>
            <a:picLocks noChangeAspect="1"/>
          </p:cNvPicPr>
          <p:nvPr/>
        </p:nvPicPr>
        <p:blipFill>
          <a:blip r:embed="rId5"/>
          <a:srcRect t="16012" r="16686" b="9338"/>
          <a:stretch>
            <a:fillRect/>
          </a:stretch>
        </p:blipFill>
        <p:spPr>
          <a:xfrm>
            <a:off x="45500" y="1648749"/>
            <a:ext cx="4403302" cy="2630301"/>
          </a:xfrm>
          <a:prstGeom prst="rect">
            <a:avLst/>
          </a:prstGeom>
          <a:ln w="12700">
            <a:miter lim="400000"/>
          </a:ln>
        </p:spPr>
      </p:pic>
      <p:pic>
        <p:nvPicPr>
          <p:cNvPr id="497" name="Google Shape;434;p57" descr="Google Shape;434;p57"/>
          <p:cNvPicPr>
            <a:picLocks noChangeAspect="1"/>
          </p:cNvPicPr>
          <p:nvPr/>
        </p:nvPicPr>
        <p:blipFill>
          <a:blip r:embed="rId6"/>
          <a:srcRect t="14048" r="6463" b="9393"/>
          <a:stretch>
            <a:fillRect/>
          </a:stretch>
        </p:blipFill>
        <p:spPr>
          <a:xfrm>
            <a:off x="4526600" y="1732463"/>
            <a:ext cx="4513777" cy="2462875"/>
          </a:xfrm>
          <a:prstGeom prst="rect">
            <a:avLst/>
          </a:prstGeom>
          <a:ln w="12700">
            <a:miter lim="400000"/>
          </a:ln>
        </p:spPr>
      </p:pic>
      <p:sp>
        <p:nvSpPr>
          <p:cNvPr id="498" name="Google Shape;435;p57"/>
          <p:cNvSpPr txBox="1"/>
          <p:nvPr/>
        </p:nvSpPr>
        <p:spPr>
          <a:xfrm>
            <a:off x="1449175" y="4229425"/>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Class</a:t>
            </a:r>
          </a:p>
        </p:txBody>
      </p:sp>
      <p:sp>
        <p:nvSpPr>
          <p:cNvPr id="499" name="Google Shape;436;p57"/>
          <p:cNvSpPr txBox="1"/>
          <p:nvPr/>
        </p:nvSpPr>
        <p:spPr>
          <a:xfrm>
            <a:off x="6235050" y="4229425"/>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Sport</a:t>
            </a:r>
          </a:p>
        </p:txBody>
      </p:sp>
      <p:pic>
        <p:nvPicPr>
          <p:cNvPr id="500"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7"/>
          <a:stretch>
            <a:fillRect/>
          </a:stretch>
        </p:blipFill>
        <p:spPr>
          <a:xfrm>
            <a:off x="7622857" y="407390"/>
            <a:ext cx="571501" cy="571501"/>
          </a:xfrm>
          <a:prstGeom prst="rect">
            <a:avLst/>
          </a:prstGeom>
          <a:ln w="12700">
            <a:miter lim="400000"/>
          </a:ln>
        </p:spPr>
      </p:pic>
    </p:spTree>
    <p:custDataLst>
      <p:tags r:id="rId1"/>
    </p:custDataLst>
  </p:cSld>
  <p:clrMapOvr>
    <a:masterClrMapping/>
  </p:clrMapOvr>
  <p:transition spd="med" advTm="43327"/>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0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500"/>
                </p:tgtEl>
              </p:cMediaNode>
            </p:audio>
          </p:childTnLst>
        </p:cTn>
      </p:par>
    </p:tnLst>
  </p:timing>
  <p:extLst>
    <p:ext uri="{E180D4A7-C9FB-4DFB-919C-405C955672EB}">
      <p14:showEvtLst xmlns:p14="http://schemas.microsoft.com/office/powerpoint/2010/main">
        <p14:playEvt time="1946" objId="500"/>
        <p14:stopEvt time="42431" objId="500"/>
      </p14:showEvtLst>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 name="Google Shape;441;p58"/>
          <p:cNvSpPr txBox="1"/>
          <p:nvPr/>
        </p:nvSpPr>
        <p:spPr>
          <a:xfrm>
            <a:off x="948449" y="398806"/>
            <a:ext cx="7247102" cy="10972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sz="3000" b="1">
                <a:latin typeface="Vidaloka"/>
                <a:ea typeface="Vidaloka"/>
                <a:cs typeface="Vidaloka"/>
                <a:sym typeface="Vidaloka"/>
              </a:defRPr>
            </a:lvl1pPr>
          </a:lstStyle>
          <a:p>
            <a:r>
              <a:t>SAS-2 Concentration Disruption Scores</a:t>
            </a:r>
          </a:p>
        </p:txBody>
      </p:sp>
      <p:pic>
        <p:nvPicPr>
          <p:cNvPr id="503" name="Google Shape;442;p58" descr="Google Shape;442;p58"/>
          <p:cNvPicPr>
            <a:picLocks noChangeAspect="1"/>
          </p:cNvPicPr>
          <p:nvPr/>
        </p:nvPicPr>
        <p:blipFill>
          <a:blip r:embed="rId5"/>
          <a:srcRect t="15918" r="16936" b="9901"/>
          <a:stretch>
            <a:fillRect/>
          </a:stretch>
        </p:blipFill>
        <p:spPr>
          <a:xfrm>
            <a:off x="112150" y="1658349"/>
            <a:ext cx="4228027" cy="2516978"/>
          </a:xfrm>
          <a:prstGeom prst="rect">
            <a:avLst/>
          </a:prstGeom>
          <a:ln w="12700">
            <a:miter lim="400000"/>
          </a:ln>
        </p:spPr>
      </p:pic>
      <p:pic>
        <p:nvPicPr>
          <p:cNvPr id="504" name="Google Shape;443;p58" descr="Google Shape;443;p58"/>
          <p:cNvPicPr>
            <a:picLocks noChangeAspect="1"/>
          </p:cNvPicPr>
          <p:nvPr/>
        </p:nvPicPr>
        <p:blipFill>
          <a:blip r:embed="rId6"/>
          <a:srcRect t="16815" r="6706" b="9978"/>
          <a:stretch>
            <a:fillRect/>
          </a:stretch>
        </p:blipFill>
        <p:spPr>
          <a:xfrm>
            <a:off x="4557924" y="1606474"/>
            <a:ext cx="4320025" cy="2620701"/>
          </a:xfrm>
          <a:prstGeom prst="rect">
            <a:avLst/>
          </a:prstGeom>
          <a:ln w="12700">
            <a:miter lim="400000"/>
          </a:ln>
        </p:spPr>
      </p:pic>
      <p:sp>
        <p:nvSpPr>
          <p:cNvPr id="505" name="Google Shape;444;p58"/>
          <p:cNvSpPr txBox="1"/>
          <p:nvPr/>
        </p:nvSpPr>
        <p:spPr>
          <a:xfrm>
            <a:off x="1449175" y="4229425"/>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Class</a:t>
            </a:r>
          </a:p>
        </p:txBody>
      </p:sp>
      <p:sp>
        <p:nvSpPr>
          <p:cNvPr id="506" name="Google Shape;445;p58"/>
          <p:cNvSpPr txBox="1"/>
          <p:nvPr/>
        </p:nvSpPr>
        <p:spPr>
          <a:xfrm>
            <a:off x="6235050" y="4229425"/>
            <a:ext cx="1806601" cy="398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latin typeface="Montserrat"/>
                <a:ea typeface="Montserrat"/>
                <a:cs typeface="Montserrat"/>
                <a:sym typeface="Montserrat"/>
              </a:defRPr>
            </a:lvl1pPr>
          </a:lstStyle>
          <a:p>
            <a:r>
              <a:t>By Sport</a:t>
            </a:r>
          </a:p>
        </p:txBody>
      </p:sp>
      <p:pic>
        <p:nvPicPr>
          <p:cNvPr id="507"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7"/>
          <a:stretch>
            <a:fillRect/>
          </a:stretch>
        </p:blipFill>
        <p:spPr>
          <a:xfrm>
            <a:off x="8041651" y="344824"/>
            <a:ext cx="571501" cy="571501"/>
          </a:xfrm>
          <a:prstGeom prst="rect">
            <a:avLst/>
          </a:prstGeom>
          <a:ln w="12700">
            <a:miter lim="400000"/>
          </a:ln>
        </p:spPr>
      </p:pic>
    </p:spTree>
    <p:custDataLst>
      <p:tags r:id="rId1"/>
    </p:custDataLst>
  </p:cSld>
  <p:clrMapOvr>
    <a:masterClrMapping/>
  </p:clrMapOvr>
  <p:transition spd="med" advTm="23536"/>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0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507"/>
                </p:tgtEl>
              </p:cMediaNode>
            </p:audio>
          </p:childTnLst>
        </p:cTn>
      </p:par>
    </p:tnLst>
  </p:timing>
  <p:extLst>
    <p:ext uri="{E180D4A7-C9FB-4DFB-919C-405C955672EB}">
      <p14:showEvtLst xmlns:p14="http://schemas.microsoft.com/office/powerpoint/2010/main">
        <p14:playEvt time="2130" objId="507"/>
        <p14:stopEvt time="22659" objId="507"/>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Google Shape;450;p59"/>
          <p:cNvSpPr txBox="1"/>
          <p:nvPr/>
        </p:nvSpPr>
        <p:spPr>
          <a:xfrm>
            <a:off x="2725453" y="530131"/>
            <a:ext cx="3693094" cy="7162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defRPr sz="3500" b="1">
                <a:latin typeface="Vidaloka"/>
                <a:ea typeface="Vidaloka"/>
                <a:cs typeface="Vidaloka"/>
                <a:sym typeface="Vidaloka"/>
              </a:defRPr>
            </a:lvl1pPr>
          </a:lstStyle>
          <a:p>
            <a:r>
              <a:t>Qualitative Data</a:t>
            </a:r>
          </a:p>
        </p:txBody>
      </p:sp>
      <p:sp>
        <p:nvSpPr>
          <p:cNvPr id="510" name="Google Shape;451;p59"/>
          <p:cNvSpPr txBox="1"/>
          <p:nvPr/>
        </p:nvSpPr>
        <p:spPr>
          <a:xfrm>
            <a:off x="756749" y="1488124"/>
            <a:ext cx="7630502" cy="19354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49250">
              <a:buClr>
                <a:srgbClr val="000000"/>
              </a:buClr>
              <a:buSzPts val="1900"/>
              <a:buFont typeface="Helvetica"/>
              <a:buChar char="●"/>
              <a:defRPr sz="1900">
                <a:latin typeface="Montserrat"/>
                <a:ea typeface="Montserrat"/>
                <a:cs typeface="Montserrat"/>
                <a:sym typeface="Montserrat"/>
              </a:defRPr>
            </a:pPr>
            <a:r>
              <a:t>Thematic analysis beginning with word cloud formatted through online survey instrument, Survey Monkey</a:t>
            </a:r>
          </a:p>
          <a:p>
            <a:pPr indent="457200"/>
            <a:endParaRPr sz="1900">
              <a:latin typeface="Montserrat"/>
              <a:ea typeface="Montserrat"/>
              <a:cs typeface="Montserrat"/>
              <a:sym typeface="Montserrat"/>
            </a:endParaRPr>
          </a:p>
          <a:p>
            <a:pPr marL="457200" indent="-349250">
              <a:buClr>
                <a:srgbClr val="000000"/>
              </a:buClr>
              <a:buSzPts val="1900"/>
              <a:buFont typeface="Helvetica"/>
              <a:buChar char="●"/>
              <a:defRPr sz="1900">
                <a:latin typeface="Montserrat"/>
                <a:ea typeface="Montserrat"/>
                <a:cs typeface="Montserrat"/>
                <a:sym typeface="Montserrat"/>
              </a:defRPr>
            </a:pPr>
            <a:r>
              <a:t>Coded in relation to several broad themes</a:t>
            </a:r>
          </a:p>
          <a:p>
            <a:pPr indent="457200"/>
            <a:endParaRPr sz="1900">
              <a:latin typeface="Montserrat"/>
              <a:ea typeface="Montserrat"/>
              <a:cs typeface="Montserrat"/>
              <a:sym typeface="Montserrat"/>
            </a:endParaRPr>
          </a:p>
          <a:p>
            <a:pPr marL="457200" indent="-349250">
              <a:buClr>
                <a:srgbClr val="000000"/>
              </a:buClr>
              <a:buSzPts val="1900"/>
              <a:buFont typeface="Helvetica"/>
              <a:buChar char="●"/>
              <a:defRPr sz="1900">
                <a:latin typeface="Montserrat"/>
                <a:ea typeface="Montserrat"/>
                <a:cs typeface="Montserrat"/>
                <a:sym typeface="Montserrat"/>
              </a:defRPr>
            </a:pPr>
            <a:r>
              <a:t>Organized and clustered responses </a:t>
            </a:r>
          </a:p>
        </p:txBody>
      </p:sp>
      <p:pic>
        <p:nvPicPr>
          <p:cNvPr id="511"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5"/>
          <a:stretch>
            <a:fillRect/>
          </a:stretch>
        </p:blipFill>
        <p:spPr>
          <a:xfrm>
            <a:off x="7706068" y="292427"/>
            <a:ext cx="571501" cy="571501"/>
          </a:xfrm>
          <a:prstGeom prst="rect">
            <a:avLst/>
          </a:prstGeom>
          <a:ln w="12700">
            <a:miter lim="400000"/>
          </a:ln>
        </p:spPr>
      </p:pic>
    </p:spTree>
    <p:custDataLst>
      <p:tags r:id="rId1"/>
    </p:custDataLst>
  </p:cSld>
  <p:clrMapOvr>
    <a:masterClrMapping/>
  </p:clrMapOvr>
  <p:transition spd="med" advTm="18840"/>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511"/>
                </p:tgtEl>
              </p:cMediaNode>
            </p:audio>
          </p:childTnLst>
        </p:cTn>
      </p:par>
    </p:tnLst>
  </p:timing>
  <p:extLst>
    <p:ext uri="{E180D4A7-C9FB-4DFB-919C-405C955672EB}">
      <p14:showEvtLst xmlns:p14="http://schemas.microsoft.com/office/powerpoint/2010/main">
        <p14:playEvt time="1818" objId="511"/>
        <p14:stopEvt time="18164" objId="511"/>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Google Shape;456;p60"/>
          <p:cNvSpPr txBox="1">
            <a:spLocks noGrp="1"/>
          </p:cNvSpPr>
          <p:nvPr>
            <p:ph type="title"/>
          </p:nvPr>
        </p:nvSpPr>
        <p:spPr>
          <a:xfrm>
            <a:off x="713225" y="445025"/>
            <a:ext cx="7717500" cy="572701"/>
          </a:xfrm>
          <a:prstGeom prst="rect">
            <a:avLst/>
          </a:prstGeom>
        </p:spPr>
        <p:txBody>
          <a:bodyPr/>
          <a:lstStyle>
            <a:lvl1pPr algn="ctr" defTabSz="768095">
              <a:defRPr sz="2520" b="1"/>
            </a:lvl1pPr>
          </a:lstStyle>
          <a:p>
            <a:r>
              <a:t>Qualitative Measures</a:t>
            </a:r>
          </a:p>
        </p:txBody>
      </p:sp>
      <p:sp>
        <p:nvSpPr>
          <p:cNvPr id="514" name="Google Shape;457;p60"/>
          <p:cNvSpPr txBox="1"/>
          <p:nvPr/>
        </p:nvSpPr>
        <p:spPr>
          <a:xfrm>
            <a:off x="284250" y="985615"/>
            <a:ext cx="8575500" cy="40954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R="114300">
              <a:lnSpc>
                <a:spcPct val="115000"/>
              </a:lnSpc>
            </a:pPr>
            <a:endParaRPr sz="2400">
              <a:solidFill>
                <a:srgbClr val="333E48"/>
              </a:solidFill>
            </a:endParaRPr>
          </a:p>
          <a:p>
            <a:pPr marL="457200" indent="-349250">
              <a:buClr>
                <a:srgbClr val="000000"/>
              </a:buClr>
              <a:buSzPts val="1900"/>
              <a:buFont typeface="Helvetica"/>
              <a:buChar char="●"/>
              <a:defRPr sz="1900">
                <a:latin typeface="Montserrat"/>
                <a:ea typeface="Montserrat"/>
                <a:cs typeface="Montserrat"/>
                <a:sym typeface="Montserrat"/>
              </a:defRPr>
            </a:pPr>
            <a:r>
              <a:t>How concerned were/are you for the potential impacts of the Covid-19 Pandemic on your season and performance?</a:t>
            </a:r>
          </a:p>
          <a:p>
            <a:pPr indent="457200"/>
            <a:endParaRPr sz="1900">
              <a:latin typeface="Montserrat"/>
              <a:ea typeface="Montserrat"/>
              <a:cs typeface="Montserrat"/>
              <a:sym typeface="Montserrat"/>
            </a:endParaRPr>
          </a:p>
          <a:p>
            <a:pPr marL="457200" indent="-349250">
              <a:buClr>
                <a:srgbClr val="000000"/>
              </a:buClr>
              <a:buSzPts val="1900"/>
              <a:buFont typeface="Helvetica"/>
              <a:buChar char="●"/>
              <a:defRPr sz="1900">
                <a:latin typeface="Montserrat"/>
                <a:ea typeface="Montserrat"/>
                <a:cs typeface="Montserrat"/>
                <a:sym typeface="Montserrat"/>
              </a:defRPr>
            </a:pPr>
            <a:r>
              <a:t>In what specific ways do you think your performance will be impacted due to the pandemic? If you have already played your return to play season, how was your performance impacted?</a:t>
            </a:r>
          </a:p>
          <a:p>
            <a:pPr indent="457200"/>
            <a:endParaRPr sz="1900">
              <a:latin typeface="Montserrat"/>
              <a:ea typeface="Montserrat"/>
              <a:cs typeface="Montserrat"/>
              <a:sym typeface="Montserrat"/>
            </a:endParaRPr>
          </a:p>
          <a:p>
            <a:pPr marL="457200" indent="-349250">
              <a:buClr>
                <a:srgbClr val="000000"/>
              </a:buClr>
              <a:buSzPts val="1900"/>
              <a:buFont typeface="Helvetica"/>
              <a:buChar char="●"/>
              <a:defRPr sz="1900">
                <a:latin typeface="Montserrat"/>
                <a:ea typeface="Montserrat"/>
                <a:cs typeface="Montserrat"/>
                <a:sym typeface="Montserrat"/>
              </a:defRPr>
            </a:pPr>
            <a:r>
              <a:t>Do you think your performance anxiety increased or decreased as a result of the Covid-19 pandemic?</a:t>
            </a:r>
          </a:p>
          <a:p>
            <a:pPr indent="457200"/>
            <a:endParaRPr sz="1900">
              <a:latin typeface="Montserrat"/>
              <a:ea typeface="Montserrat"/>
              <a:cs typeface="Montserrat"/>
              <a:sym typeface="Montserrat"/>
            </a:endParaRPr>
          </a:p>
          <a:p>
            <a:pPr marL="457200" indent="-349250">
              <a:buClr>
                <a:srgbClr val="000000"/>
              </a:buClr>
              <a:buSzPts val="1900"/>
              <a:buFont typeface="Helvetica"/>
              <a:buChar char="●"/>
              <a:defRPr sz="1900">
                <a:latin typeface="Montserrat"/>
                <a:ea typeface="Montserrat"/>
                <a:cs typeface="Montserrat"/>
                <a:sym typeface="Montserrat"/>
              </a:defRPr>
            </a:pPr>
            <a:r>
              <a:t>If you answered with increased, why do you think this is the case?</a:t>
            </a:r>
          </a:p>
        </p:txBody>
      </p:sp>
      <p:pic>
        <p:nvPicPr>
          <p:cNvPr id="515"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5"/>
          <a:stretch>
            <a:fillRect/>
          </a:stretch>
        </p:blipFill>
        <p:spPr>
          <a:xfrm>
            <a:off x="7605757" y="298569"/>
            <a:ext cx="571500" cy="571500"/>
          </a:xfrm>
          <a:prstGeom prst="rect">
            <a:avLst/>
          </a:prstGeom>
          <a:ln w="12700">
            <a:miter lim="400000"/>
          </a:ln>
        </p:spPr>
      </p:pic>
    </p:spTree>
    <p:custDataLst>
      <p:tags r:id="rId1"/>
    </p:custDataLst>
  </p:cSld>
  <p:clrMapOvr>
    <a:masterClrMapping/>
  </p:clrMapOvr>
  <p:transition spd="med" advTm="27891"/>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1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515"/>
                </p:tgtEl>
              </p:cMediaNode>
            </p:audio>
          </p:childTnLst>
        </p:cTn>
      </p:par>
    </p:tnLst>
  </p:timing>
  <p:extLst>
    <p:ext uri="{E180D4A7-C9FB-4DFB-919C-405C955672EB}">
      <p14:showEvtLst xmlns:p14="http://schemas.microsoft.com/office/powerpoint/2010/main">
        <p14:playEvt time="1830" objId="515"/>
        <p14:stopEvt time="27101" objId="515"/>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Google Shape;462;p61"/>
          <p:cNvSpPr txBox="1">
            <a:spLocks noGrp="1"/>
          </p:cNvSpPr>
          <p:nvPr>
            <p:ph type="title" idx="4294967295"/>
          </p:nvPr>
        </p:nvSpPr>
        <p:spPr>
          <a:xfrm>
            <a:off x="439075" y="364399"/>
            <a:ext cx="8396400" cy="776370"/>
          </a:xfrm>
          <a:prstGeom prst="rect">
            <a:avLst/>
          </a:prstGeom>
        </p:spPr>
        <p:txBody>
          <a:bodyPr/>
          <a:lstStyle>
            <a:lvl1pPr algn="ctr" defTabSz="393192">
              <a:defRPr sz="1935" b="1"/>
            </a:lvl1pPr>
          </a:lstStyle>
          <a:p>
            <a:r>
              <a:t>How concerned were/are you for the potential impacts of the pandemic on your season and performance?</a:t>
            </a:r>
          </a:p>
        </p:txBody>
      </p:sp>
      <p:pic>
        <p:nvPicPr>
          <p:cNvPr id="518" name="Google Shape;464;p61" descr="Google Shape;464;p61"/>
          <p:cNvPicPr>
            <a:picLocks noChangeAspect="1"/>
          </p:cNvPicPr>
          <p:nvPr/>
        </p:nvPicPr>
        <p:blipFill>
          <a:blip r:embed="rId5"/>
          <a:stretch>
            <a:fillRect/>
          </a:stretch>
        </p:blipFill>
        <p:spPr>
          <a:xfrm>
            <a:off x="2062750" y="1216781"/>
            <a:ext cx="5149050" cy="3366701"/>
          </a:xfrm>
          <a:prstGeom prst="rect">
            <a:avLst/>
          </a:prstGeom>
          <a:ln w="12700">
            <a:miter lim="400000"/>
          </a:ln>
        </p:spPr>
      </p:pic>
      <p:pic>
        <p:nvPicPr>
          <p:cNvPr id="519"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6"/>
          <a:stretch>
            <a:fillRect/>
          </a:stretch>
        </p:blipFill>
        <p:spPr>
          <a:xfrm>
            <a:off x="7634839" y="1173884"/>
            <a:ext cx="571501" cy="571501"/>
          </a:xfrm>
          <a:prstGeom prst="rect">
            <a:avLst/>
          </a:prstGeom>
          <a:ln w="12700">
            <a:miter lim="400000"/>
          </a:ln>
        </p:spPr>
      </p:pic>
    </p:spTree>
    <p:custDataLst>
      <p:tags r:id="rId1"/>
    </p:custDataLst>
  </p:cSld>
  <p:clrMapOvr>
    <a:masterClrMapping/>
  </p:clrMapOvr>
  <p:transition spd="med" advTm="34225"/>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519"/>
                </p:tgtEl>
              </p:cMediaNode>
            </p:audio>
          </p:childTnLst>
        </p:cTn>
      </p:par>
    </p:tnLst>
  </p:timing>
  <p:extLst>
    <p:ext uri="{E180D4A7-C9FB-4DFB-919C-405C955672EB}">
      <p14:showEvtLst xmlns:p14="http://schemas.microsoft.com/office/powerpoint/2010/main">
        <p14:playEvt time="1708" objId="519"/>
        <p14:stopEvt time="33576" objId="519"/>
      </p14:showEvtLst>
    </p:ext>
  </p:extLs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 name="Google Shape;469;p62"/>
          <p:cNvSpPr txBox="1">
            <a:spLocks noGrp="1"/>
          </p:cNvSpPr>
          <p:nvPr>
            <p:ph type="title" idx="4294967295"/>
          </p:nvPr>
        </p:nvSpPr>
        <p:spPr>
          <a:xfrm>
            <a:off x="439075" y="364399"/>
            <a:ext cx="8396400" cy="842279"/>
          </a:xfrm>
          <a:prstGeom prst="rect">
            <a:avLst/>
          </a:prstGeom>
        </p:spPr>
        <p:txBody>
          <a:bodyPr/>
          <a:lstStyle>
            <a:lvl1pPr algn="ctr" defTabSz="429768">
              <a:defRPr sz="2115" b="1"/>
            </a:lvl1pPr>
          </a:lstStyle>
          <a:p>
            <a:r>
              <a:t>How concerned where/are you for the potential impacts of the pandemic on your season and performance?</a:t>
            </a:r>
          </a:p>
        </p:txBody>
      </p:sp>
      <p:sp>
        <p:nvSpPr>
          <p:cNvPr id="522" name="Google Shape;471;p62"/>
          <p:cNvSpPr txBox="1"/>
          <p:nvPr/>
        </p:nvSpPr>
        <p:spPr>
          <a:xfrm>
            <a:off x="212549" y="1420500"/>
            <a:ext cx="8718902" cy="13192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defRPr sz="1600">
                <a:solidFill>
                  <a:srgbClr val="333E48"/>
                </a:solidFill>
              </a:defRPr>
            </a:lvl1pPr>
          </a:lstStyle>
          <a:p>
            <a:r>
              <a:t>“I mostly worry that events will get cancelled, but the last two seasons of track and field have been very affected: my sophomore year everything was cancelled, and my junior year they cancelled New Englands, which was what I'd been working towards all season and would have qualified for. I'm hoping that we get to have all our normal meets this season since it will be my last year of competing at a college level. (Senior, cross country/track &amp; field)” </a:t>
            </a:r>
          </a:p>
        </p:txBody>
      </p:sp>
      <p:sp>
        <p:nvSpPr>
          <p:cNvPr id="523" name="Google Shape;472;p62"/>
          <p:cNvSpPr txBox="1"/>
          <p:nvPr/>
        </p:nvSpPr>
        <p:spPr>
          <a:xfrm>
            <a:off x="147149" y="3055649"/>
            <a:ext cx="8784302" cy="13192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defRPr sz="1600">
                <a:solidFill>
                  <a:srgbClr val="333E48"/>
                </a:solidFill>
              </a:defRPr>
            </a:lvl1pPr>
          </a:lstStyle>
          <a:p>
            <a:r>
              <a:t>“Very concerned. I got injured in a game in February 2020 so at first I was glad I would have time off to heal and wouldn’t get behind since everyone was off. However I found that having so much time off from games really affected me. I don’t think I’ve come back to my previous playing level and don’t feel like I can anymore since I basically had a 1.5 year gap in play (Sophomore, women’s soccer). </a:t>
            </a:r>
          </a:p>
        </p:txBody>
      </p:sp>
      <p:pic>
        <p:nvPicPr>
          <p:cNvPr id="524"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7"/>
          <a:stretch>
            <a:fillRect/>
          </a:stretch>
        </p:blipFill>
        <p:spPr>
          <a:xfrm>
            <a:off x="7608128" y="826643"/>
            <a:ext cx="571501" cy="571501"/>
          </a:xfrm>
          <a:prstGeom prst="rect">
            <a:avLst/>
          </a:prstGeom>
          <a:ln w="12700">
            <a:miter lim="400000"/>
          </a:ln>
        </p:spPr>
      </p:pic>
      <p:pic>
        <p:nvPicPr>
          <p:cNvPr id="525"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7"/>
          <a:stretch>
            <a:fillRect/>
          </a:stretch>
        </p:blipFill>
        <p:spPr>
          <a:xfrm>
            <a:off x="7679357" y="2482713"/>
            <a:ext cx="571501" cy="571501"/>
          </a:xfrm>
          <a:prstGeom prst="rect">
            <a:avLst/>
          </a:prstGeom>
          <a:ln w="12700">
            <a:miter lim="400000"/>
          </a:ln>
        </p:spPr>
      </p:pic>
    </p:spTree>
    <p:custDataLst>
      <p:tags r:id="rId1"/>
    </p:custDataLst>
  </p:cSld>
  <p:clrMapOvr>
    <a:masterClrMapping/>
  </p:clrMapOvr>
  <p:transition spd="med" advTm="59151"/>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2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2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524"/>
                </p:tgtEl>
              </p:cMediaNode>
            </p:audio>
            <p:audio>
              <p:cMediaNode vol="100000" numSld="2" showWhenStopped="0">
                <p:cTn id="12" fill="hold" display="0">
                  <p:stCondLst>
                    <p:cond delay="indefinite"/>
                  </p:stCondLst>
                </p:cTn>
                <p:tgtEl>
                  <p:spTgt spid="525"/>
                </p:tgtEl>
              </p:cMediaNode>
            </p:audio>
          </p:childTnLst>
        </p:cTn>
      </p:par>
    </p:tnLst>
  </p:timing>
  <p:extLst>
    <p:ext uri="{E180D4A7-C9FB-4DFB-919C-405C955672EB}">
      <p14:showEvtLst xmlns:p14="http://schemas.microsoft.com/office/powerpoint/2010/main">
        <p14:playEvt time="1651" objId="524"/>
        <p14:stopEvt time="31399" objId="524"/>
        <p14:playEvt time="32666" objId="525"/>
        <p14:stopEvt time="58578" objId="525"/>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Google Shape;252;p35"/>
          <p:cNvSpPr txBox="1">
            <a:spLocks noGrp="1"/>
          </p:cNvSpPr>
          <p:nvPr>
            <p:ph type="title"/>
          </p:nvPr>
        </p:nvSpPr>
        <p:spPr>
          <a:xfrm>
            <a:off x="1411499" y="509350"/>
            <a:ext cx="6321002" cy="572701"/>
          </a:xfrm>
          <a:prstGeom prst="rect">
            <a:avLst/>
          </a:prstGeom>
        </p:spPr>
        <p:txBody>
          <a:bodyPr/>
          <a:lstStyle>
            <a:lvl1pPr algn="ctr" defTabSz="676655">
              <a:defRPr sz="2516" b="1"/>
            </a:lvl1pPr>
          </a:lstStyle>
          <a:p>
            <a:r>
              <a:t>What is Performance Anxiety?</a:t>
            </a:r>
          </a:p>
        </p:txBody>
      </p:sp>
      <p:sp>
        <p:nvSpPr>
          <p:cNvPr id="335" name="Google Shape;253;p35"/>
          <p:cNvSpPr txBox="1"/>
          <p:nvPr/>
        </p:nvSpPr>
        <p:spPr>
          <a:xfrm>
            <a:off x="726899" y="2769099"/>
            <a:ext cx="7690202" cy="21386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42900">
              <a:buClr>
                <a:srgbClr val="000000"/>
              </a:buClr>
              <a:buSzPts val="1800"/>
              <a:buFont typeface="Helvetica"/>
              <a:buChar char="●"/>
              <a:defRPr sz="1800">
                <a:latin typeface="Montserrat"/>
                <a:ea typeface="Montserrat"/>
                <a:cs typeface="Montserrat"/>
                <a:sym typeface="Montserrat"/>
              </a:defRPr>
            </a:pPr>
            <a:r>
              <a:t>Anxiety is an emotional state </a:t>
            </a:r>
          </a:p>
          <a:p>
            <a:pPr marL="457200" indent="-342900">
              <a:buClr>
                <a:srgbClr val="000000"/>
              </a:buClr>
              <a:buSzPts val="1800"/>
              <a:buFont typeface="Helvetica"/>
              <a:buChar char="●"/>
              <a:defRPr sz="1800">
                <a:latin typeface="Montserrat"/>
                <a:ea typeface="Montserrat"/>
                <a:cs typeface="Montserrat"/>
                <a:sym typeface="Montserrat"/>
              </a:defRPr>
            </a:pPr>
            <a:r>
              <a:t>Anxiety = cognitive + somatic symptoms</a:t>
            </a:r>
          </a:p>
          <a:p>
            <a:pPr marL="914400" lvl="1" indent="-342900">
              <a:buClr>
                <a:srgbClr val="000000"/>
              </a:buClr>
              <a:buSzPts val="1800"/>
              <a:buFont typeface="Helvetica"/>
              <a:buChar char="○"/>
              <a:defRPr sz="1800">
                <a:latin typeface="Montserrat"/>
                <a:ea typeface="Montserrat"/>
                <a:cs typeface="Montserrat"/>
                <a:sym typeface="Montserrat"/>
              </a:defRPr>
            </a:pPr>
            <a:r>
              <a:t>Cognitive: worry</a:t>
            </a:r>
          </a:p>
          <a:p>
            <a:pPr marL="914400" lvl="1" indent="-342900">
              <a:buClr>
                <a:srgbClr val="000000"/>
              </a:buClr>
              <a:buSzPts val="1800"/>
              <a:buFont typeface="Helvetica"/>
              <a:buChar char="○"/>
              <a:defRPr sz="1800">
                <a:latin typeface="Montserrat"/>
                <a:ea typeface="Montserrat"/>
                <a:cs typeface="Montserrat"/>
                <a:sym typeface="Montserrat"/>
              </a:defRPr>
            </a:pPr>
            <a:r>
              <a:t>Somatic: physical activation</a:t>
            </a:r>
          </a:p>
          <a:p>
            <a:pPr marL="457200" indent="-342900">
              <a:buClr>
                <a:srgbClr val="000000"/>
              </a:buClr>
              <a:buSzPts val="1800"/>
              <a:buFont typeface="Helvetica"/>
              <a:buChar char="●"/>
              <a:defRPr sz="1800">
                <a:latin typeface="Montserrat"/>
                <a:ea typeface="Montserrat"/>
                <a:cs typeface="Montserrat"/>
                <a:sym typeface="Montserrat"/>
              </a:defRPr>
            </a:pPr>
            <a:r>
              <a:t>Trait anxiety: anxiety as a stable component of personality </a:t>
            </a:r>
          </a:p>
          <a:p>
            <a:pPr marL="457200" indent="-342900">
              <a:buClr>
                <a:srgbClr val="000000"/>
              </a:buClr>
              <a:buSzPts val="1800"/>
              <a:buFont typeface="Helvetica"/>
              <a:buChar char="●"/>
              <a:defRPr sz="1800">
                <a:latin typeface="Montserrat"/>
                <a:ea typeface="Montserrat"/>
                <a:cs typeface="Montserrat"/>
                <a:sym typeface="Montserrat"/>
              </a:defRPr>
            </a:pPr>
            <a:r>
              <a:t>State anxiety: anxiety that is dependent on situation </a:t>
            </a:r>
          </a:p>
        </p:txBody>
      </p:sp>
      <p:sp>
        <p:nvSpPr>
          <p:cNvPr id="336" name="Google Shape;254;p35"/>
          <p:cNvSpPr txBox="1"/>
          <p:nvPr/>
        </p:nvSpPr>
        <p:spPr>
          <a:xfrm>
            <a:off x="477149" y="1378274"/>
            <a:ext cx="8189702" cy="8178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sz="2100" b="1">
                <a:latin typeface="Montserrat"/>
                <a:ea typeface="Montserrat"/>
                <a:cs typeface="Montserrat"/>
                <a:sym typeface="Montserrat"/>
              </a:defRPr>
            </a:lvl1pPr>
          </a:lstStyle>
          <a:p>
            <a:r>
              <a:t>Performance anxiety is an undesirable psychological state as a result of perceived stress when performing under pressure.</a:t>
            </a:r>
          </a:p>
        </p:txBody>
      </p:sp>
      <p:sp>
        <p:nvSpPr>
          <p:cNvPr id="337" name="Google Shape;255;p35"/>
          <p:cNvSpPr/>
          <p:nvPr/>
        </p:nvSpPr>
        <p:spPr>
          <a:xfrm>
            <a:off x="477149" y="1293675"/>
            <a:ext cx="8189702" cy="1323601"/>
          </a:xfrm>
          <a:prstGeom prst="rect">
            <a:avLst/>
          </a:prstGeom>
          <a:ln w="76200">
            <a:solidFill>
              <a:srgbClr val="5F7D95"/>
            </a:solidFill>
          </a:ln>
        </p:spPr>
        <p:txBody>
          <a:bodyPr lIns="0" tIns="0" rIns="0" bIns="0"/>
          <a:lstStyle/>
          <a:p>
            <a:pPr>
              <a:defRPr>
                <a:latin typeface="Montserrat"/>
                <a:ea typeface="Montserrat"/>
                <a:cs typeface="Montserrat"/>
                <a:sym typeface="Montserrat"/>
              </a:defRPr>
            </a:pPr>
            <a:endParaRPr/>
          </a:p>
        </p:txBody>
      </p:sp>
      <p:pic>
        <p:nvPicPr>
          <p:cNvPr id="338"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1"/>
          <a:stretch>
            <a:fillRect/>
          </a:stretch>
        </p:blipFill>
        <p:spPr>
          <a:xfrm>
            <a:off x="7617032" y="328042"/>
            <a:ext cx="571501" cy="571501"/>
          </a:xfrm>
          <a:prstGeom prst="rect">
            <a:avLst/>
          </a:prstGeom>
          <a:ln w="12700">
            <a:miter lim="400000"/>
          </a:ln>
        </p:spPr>
      </p:pic>
      <p:pic>
        <p:nvPicPr>
          <p:cNvPr id="339"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1"/>
          <a:stretch>
            <a:fillRect/>
          </a:stretch>
        </p:blipFill>
        <p:spPr>
          <a:xfrm>
            <a:off x="7617031" y="1189525"/>
            <a:ext cx="571501" cy="571501"/>
          </a:xfrm>
          <a:prstGeom prst="rect">
            <a:avLst/>
          </a:prstGeom>
          <a:ln w="12700">
            <a:miter lim="400000"/>
          </a:ln>
        </p:spPr>
      </p:pic>
      <p:pic>
        <p:nvPicPr>
          <p:cNvPr id="340"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1"/>
          <a:stretch>
            <a:fillRect/>
          </a:stretch>
        </p:blipFill>
        <p:spPr>
          <a:xfrm>
            <a:off x="7646175" y="2062197"/>
            <a:ext cx="571501" cy="571501"/>
          </a:xfrm>
          <a:prstGeom prst="rect">
            <a:avLst/>
          </a:prstGeom>
          <a:ln w="12700">
            <a:miter lim="400000"/>
          </a:ln>
        </p:spPr>
      </p:pic>
      <p:pic>
        <p:nvPicPr>
          <p:cNvPr id="341" name="Audio Recording.m4a" descr="Audio Recording.m4a"/>
          <p:cNvPicPr>
            <a:picLocks/>
          </p:cNvPicPr>
          <p:nvPr>
            <a:audioFile r:link="rId9"/>
            <p:extLst>
              <p:ext uri="{DAA4B4D4-6D71-4841-9C94-3DE7FCFB9230}">
                <p14:media xmlns:p14="http://schemas.microsoft.com/office/powerpoint/2010/main" r:embed="rId8"/>
              </p:ext>
            </p:extLst>
          </p:nvPr>
        </p:nvPicPr>
        <p:blipFill>
          <a:blip r:embed="rId11"/>
          <a:stretch>
            <a:fillRect/>
          </a:stretch>
        </p:blipFill>
        <p:spPr>
          <a:xfrm>
            <a:off x="7705420" y="2934869"/>
            <a:ext cx="571501" cy="571501"/>
          </a:xfrm>
          <a:prstGeom prst="rect">
            <a:avLst/>
          </a:prstGeom>
          <a:ln w="12700">
            <a:miter lim="400000"/>
          </a:ln>
        </p:spPr>
      </p:pic>
    </p:spTree>
    <p:custDataLst>
      <p:tags r:id="rId1"/>
    </p:custDataLst>
  </p:cSld>
  <p:clrMapOvr>
    <a:masterClrMapping/>
  </p:clrMapOvr>
  <p:transition spd="med" advTm="87732"/>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766" fill="hold"/>
                                        <p:tgtEl>
                                          <p:spTgt spid="338"/>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39"/>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340"/>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 fill="hold"/>
                                        <p:tgtEl>
                                          <p:spTgt spid="34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9" fill="hold" display="0">
                  <p:stCondLst>
                    <p:cond delay="indefinite"/>
                  </p:stCondLst>
                </p:cTn>
                <p:tgtEl>
                  <p:spTgt spid="338"/>
                </p:tgtEl>
              </p:cMediaNode>
            </p:audio>
            <p:audio>
              <p:cMediaNode vol="100000" numSld="2" showWhenStopped="0">
                <p:cTn id="20" fill="hold" display="0">
                  <p:stCondLst>
                    <p:cond delay="indefinite"/>
                  </p:stCondLst>
                </p:cTn>
                <p:tgtEl>
                  <p:spTgt spid="339"/>
                </p:tgtEl>
              </p:cMediaNode>
            </p:audio>
            <p:audio>
              <p:cMediaNode vol="100000" numSld="3" showWhenStopped="0">
                <p:cTn id="21" fill="hold" display="0">
                  <p:stCondLst>
                    <p:cond delay="indefinite"/>
                  </p:stCondLst>
                </p:cTn>
                <p:tgtEl>
                  <p:spTgt spid="340"/>
                </p:tgtEl>
              </p:cMediaNode>
            </p:audio>
            <p:audio>
              <p:cMediaNode vol="100000" numSld="4" showWhenStopped="0">
                <p:cTn id="22" fill="hold" display="0">
                  <p:stCondLst>
                    <p:cond delay="indefinite"/>
                  </p:stCondLst>
                </p:cTn>
                <p:tgtEl>
                  <p:spTgt spid="341"/>
                </p:tgtEl>
              </p:cMediaNode>
            </p:audio>
          </p:childTnLst>
        </p:cTn>
      </p:par>
    </p:tnLst>
  </p:timing>
  <p:extLst>
    <p:ext uri="{E180D4A7-C9FB-4DFB-919C-405C955672EB}">
      <p14:showEvtLst xmlns:p14="http://schemas.microsoft.com/office/powerpoint/2010/main">
        <p14:playEvt time="2351" objId="338"/>
        <p14:stopEvt time="17137" objId="338"/>
        <p14:playEvt time="18318" objId="339"/>
        <p14:stopEvt time="41201" objId="339"/>
        <p14:playEvt time="42030" objId="340"/>
        <p14:stopEvt time="56109" objId="340"/>
        <p14:playEvt time="56863" objId="341"/>
        <p14:stopEvt time="86184" objId="341"/>
      </p14:showEvtLst>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Google Shape;477;p63"/>
          <p:cNvSpPr txBox="1">
            <a:spLocks noGrp="1"/>
          </p:cNvSpPr>
          <p:nvPr>
            <p:ph type="title" idx="4294967295"/>
          </p:nvPr>
        </p:nvSpPr>
        <p:spPr>
          <a:xfrm>
            <a:off x="372300" y="256517"/>
            <a:ext cx="8399400" cy="835671"/>
          </a:xfrm>
          <a:prstGeom prst="rect">
            <a:avLst/>
          </a:prstGeom>
        </p:spPr>
        <p:txBody>
          <a:bodyPr/>
          <a:lstStyle/>
          <a:p>
            <a:pPr algn="ctr" defTabSz="429768">
              <a:defRPr sz="1128"/>
            </a:pPr>
            <a:r>
              <a:rPr sz="2115" b="1"/>
              <a:t>In what specific ways do you think your performance will be impacted?</a:t>
            </a:r>
            <a:r>
              <a:t> </a:t>
            </a:r>
          </a:p>
        </p:txBody>
      </p:sp>
      <p:pic>
        <p:nvPicPr>
          <p:cNvPr id="528" name="Google Shape;478;p63" descr="Google Shape;478;p63"/>
          <p:cNvPicPr>
            <a:picLocks noChangeAspect="1"/>
          </p:cNvPicPr>
          <p:nvPr/>
        </p:nvPicPr>
        <p:blipFill>
          <a:blip r:embed="rId5"/>
          <a:stretch>
            <a:fillRect/>
          </a:stretch>
        </p:blipFill>
        <p:spPr>
          <a:xfrm>
            <a:off x="2269700" y="1078624"/>
            <a:ext cx="4721476" cy="3650150"/>
          </a:xfrm>
          <a:prstGeom prst="rect">
            <a:avLst/>
          </a:prstGeom>
          <a:ln w="12700">
            <a:miter lim="400000"/>
          </a:ln>
        </p:spPr>
      </p:pic>
      <p:pic>
        <p:nvPicPr>
          <p:cNvPr id="529"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6"/>
          <a:stretch>
            <a:fillRect/>
          </a:stretch>
        </p:blipFill>
        <p:spPr>
          <a:xfrm>
            <a:off x="7563610" y="1004715"/>
            <a:ext cx="571501" cy="571501"/>
          </a:xfrm>
          <a:prstGeom prst="rect">
            <a:avLst/>
          </a:prstGeom>
          <a:ln w="12700">
            <a:miter lim="400000"/>
          </a:ln>
        </p:spPr>
      </p:pic>
    </p:spTree>
    <p:custDataLst>
      <p:tags r:id="rId1"/>
    </p:custDataLst>
  </p:cSld>
  <p:clrMapOvr>
    <a:masterClrMapping/>
  </p:clrMapOvr>
  <p:transition spd="med" advTm="41058"/>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2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529"/>
                </p:tgtEl>
              </p:cMediaNode>
            </p:audio>
          </p:childTnLst>
        </p:cTn>
      </p:par>
    </p:tnLst>
  </p:timing>
  <p:extLst>
    <p:ext uri="{E180D4A7-C9FB-4DFB-919C-405C955672EB}">
      <p14:showEvtLst xmlns:p14="http://schemas.microsoft.com/office/powerpoint/2010/main">
        <p14:playEvt time="1741" objId="529"/>
        <p14:stopEvt time="40200" objId="529"/>
      </p14:showEvtLst>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Google Shape;483;p64"/>
          <p:cNvSpPr txBox="1">
            <a:spLocks noGrp="1"/>
          </p:cNvSpPr>
          <p:nvPr>
            <p:ph type="title" idx="4294967295"/>
          </p:nvPr>
        </p:nvSpPr>
        <p:spPr>
          <a:xfrm>
            <a:off x="439075" y="364399"/>
            <a:ext cx="8396400" cy="572702"/>
          </a:xfrm>
          <a:prstGeom prst="rect">
            <a:avLst/>
          </a:prstGeom>
        </p:spPr>
        <p:txBody>
          <a:bodyPr/>
          <a:lstStyle>
            <a:lvl1pPr algn="ctr" defTabSz="384047">
              <a:defRPr sz="1890" b="1"/>
            </a:lvl1pPr>
          </a:lstStyle>
          <a:p>
            <a:r>
              <a:t>In what specific ways do you think your performance will be impacted? </a:t>
            </a:r>
          </a:p>
        </p:txBody>
      </p:sp>
      <p:sp>
        <p:nvSpPr>
          <p:cNvPr id="532" name="Google Shape;484;p64"/>
          <p:cNvSpPr txBox="1"/>
          <p:nvPr/>
        </p:nvSpPr>
        <p:spPr>
          <a:xfrm>
            <a:off x="295650" y="1276184"/>
            <a:ext cx="8552700" cy="60841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defRPr sz="1500">
                <a:solidFill>
                  <a:srgbClr val="333E48"/>
                </a:solidFill>
              </a:defRPr>
            </a:lvl1pPr>
          </a:lstStyle>
          <a:p>
            <a:r>
              <a:t>“Definitely am a little more stressed. Overall, the pandemic has caused me to feel a significant increase in tension/irritability; I sense the same in my teammates (Junior, swimming).”</a:t>
            </a:r>
          </a:p>
        </p:txBody>
      </p:sp>
      <p:sp>
        <p:nvSpPr>
          <p:cNvPr id="533" name="Google Shape;485;p64"/>
          <p:cNvSpPr txBox="1"/>
          <p:nvPr/>
        </p:nvSpPr>
        <p:spPr>
          <a:xfrm>
            <a:off x="240246" y="2267541"/>
            <a:ext cx="8396400" cy="6084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defRPr sz="1500">
                <a:solidFill>
                  <a:srgbClr val="333E48"/>
                </a:solidFill>
              </a:defRPr>
            </a:lvl1pPr>
          </a:lstStyle>
          <a:p>
            <a:r>
              <a:t>“I felt that each game was even more important than I had already made them, which increased levels of anxiety and nervousness for each game (Senior, women’s basketball).”</a:t>
            </a:r>
          </a:p>
        </p:txBody>
      </p:sp>
      <p:sp>
        <p:nvSpPr>
          <p:cNvPr id="534" name="Google Shape;486;p64"/>
          <p:cNvSpPr txBox="1"/>
          <p:nvPr/>
        </p:nvSpPr>
        <p:spPr>
          <a:xfrm>
            <a:off x="282774" y="3329645"/>
            <a:ext cx="8709002" cy="887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nSpc>
                <a:spcPct val="115000"/>
              </a:lnSpc>
              <a:defRPr sz="1500">
                <a:solidFill>
                  <a:srgbClr val="333E48"/>
                </a:solidFill>
              </a:defRPr>
            </a:lvl1pPr>
          </a:lstStyle>
          <a:p>
            <a:r>
              <a:t>“Lack of practice and time to prepare for games. I feel like the pandemic put a lot stress to athletes trying to become eligible to play and to make sure to get your reps in to perform in the game (Sophomore, baseball).”</a:t>
            </a:r>
          </a:p>
        </p:txBody>
      </p:sp>
      <p:pic>
        <p:nvPicPr>
          <p:cNvPr id="535"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7"/>
          <a:stretch>
            <a:fillRect/>
          </a:stretch>
        </p:blipFill>
        <p:spPr>
          <a:xfrm>
            <a:off x="7679357" y="684186"/>
            <a:ext cx="571501" cy="571501"/>
          </a:xfrm>
          <a:prstGeom prst="rect">
            <a:avLst/>
          </a:prstGeom>
          <a:ln w="12700">
            <a:miter lim="400000"/>
          </a:ln>
        </p:spPr>
      </p:pic>
      <p:pic>
        <p:nvPicPr>
          <p:cNvPr id="536"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7"/>
          <a:stretch>
            <a:fillRect/>
          </a:stretch>
        </p:blipFill>
        <p:spPr>
          <a:xfrm>
            <a:off x="7599224" y="1788232"/>
            <a:ext cx="571501" cy="571501"/>
          </a:xfrm>
          <a:prstGeom prst="rect">
            <a:avLst/>
          </a:prstGeom>
          <a:ln w="12700">
            <a:miter lim="400000"/>
          </a:ln>
        </p:spPr>
      </p:pic>
    </p:spTree>
    <p:custDataLst>
      <p:tags r:id="rId1"/>
    </p:custDataLst>
  </p:cSld>
  <p:clrMapOvr>
    <a:masterClrMapping/>
  </p:clrMapOvr>
  <p:transition spd="med" advTm="45407"/>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3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3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535"/>
                </p:tgtEl>
              </p:cMediaNode>
            </p:audio>
            <p:audio>
              <p:cMediaNode vol="100000" numSld="2" showWhenStopped="0">
                <p:cTn id="12" fill="hold" display="0">
                  <p:stCondLst>
                    <p:cond delay="indefinite"/>
                  </p:stCondLst>
                </p:cTn>
                <p:tgtEl>
                  <p:spTgt spid="536"/>
                </p:tgtEl>
              </p:cMediaNode>
            </p:audio>
          </p:childTnLst>
        </p:cTn>
      </p:par>
    </p:tnLst>
  </p:timing>
  <p:extLst>
    <p:ext uri="{E180D4A7-C9FB-4DFB-919C-405C955672EB}">
      <p14:showEvtLst xmlns:p14="http://schemas.microsoft.com/office/powerpoint/2010/main">
        <p14:playEvt time="1770" objId="535"/>
        <p14:stopEvt time="19242" objId="535"/>
        <p14:playEvt time="20147" objId="536"/>
        <p14:stopEvt time="44614" objId="536"/>
      </p14:showEvtLst>
    </p:ext>
  </p:extLs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Google Shape;491;p65"/>
          <p:cNvSpPr txBox="1"/>
          <p:nvPr/>
        </p:nvSpPr>
        <p:spPr>
          <a:xfrm>
            <a:off x="297150" y="904772"/>
            <a:ext cx="8549700" cy="33339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R="101600">
              <a:lnSpc>
                <a:spcPct val="115000"/>
              </a:lnSpc>
              <a:spcBef>
                <a:spcPts val="1400"/>
              </a:spcBef>
              <a:defRPr sz="1000">
                <a:solidFill>
                  <a:srgbClr val="333E48"/>
                </a:solidFill>
              </a:defRPr>
            </a:pPr>
            <a:r>
              <a:t>  </a:t>
            </a:r>
          </a:p>
          <a:p>
            <a:pPr>
              <a:lnSpc>
                <a:spcPct val="115000"/>
              </a:lnSpc>
              <a:defRPr>
                <a:solidFill>
                  <a:srgbClr val="333E48"/>
                </a:solidFill>
              </a:defRPr>
            </a:pPr>
            <a:r>
              <a:t> </a:t>
            </a:r>
          </a:p>
          <a:p>
            <a:pPr>
              <a:lnSpc>
                <a:spcPct val="115000"/>
              </a:lnSpc>
              <a:defRPr>
                <a:solidFill>
                  <a:srgbClr val="333E48"/>
                </a:solidFill>
              </a:defRPr>
            </a:pPr>
            <a:r>
              <a:t>Various schools we play were able to practice more than us last year and even play games. We missed an entire season of development, far more than our opponents, which put us at a vast disadvantage. We also lost 2 freshman last year who transferred, and I don't think they would've if it weren't for covid. Living on campus last year was definitely depressing for students and boring due to the pandemic, so they didn't get a genuine experience. I don't necessarily blame (school) for this as it was the pandemics fault, but as a result we lost 2 good players and have a much smaller team. Furthermore, currently (campus gym) is closed. We've been without a gym and unable to do workouts for a month. All of our opponents have access to gyms during winter break, and they're varsity gyms at that. I understand (campus gym) is a public gym, but the fact it wasn't a priority to find a way to get winter athletes in there over winter break is incredibly frustrating. I had 2 girls on my team get Planet Fitness memberships this past month. Obviously this wasn't mandatory and it was their choice, but it speaks to the dedication and resources we need to compete with top teams in the nation that we face (Senior, women’s ice hockey).”</a:t>
            </a:r>
          </a:p>
        </p:txBody>
      </p:sp>
      <p:sp>
        <p:nvSpPr>
          <p:cNvPr id="539" name="Google Shape;492;p65"/>
          <p:cNvSpPr txBox="1">
            <a:spLocks noGrp="1"/>
          </p:cNvSpPr>
          <p:nvPr>
            <p:ph type="title" idx="4294967295"/>
          </p:nvPr>
        </p:nvSpPr>
        <p:spPr>
          <a:xfrm>
            <a:off x="373800" y="503324"/>
            <a:ext cx="8396400" cy="572702"/>
          </a:xfrm>
          <a:prstGeom prst="rect">
            <a:avLst/>
          </a:prstGeom>
        </p:spPr>
        <p:txBody>
          <a:bodyPr/>
          <a:lstStyle>
            <a:lvl1pPr algn="ctr" defTabSz="722376">
              <a:defRPr sz="1896" b="1"/>
            </a:lvl1pPr>
          </a:lstStyle>
          <a:p>
            <a:r>
              <a:t>In what specific ways do you think your performance will be impacted? </a:t>
            </a:r>
          </a:p>
        </p:txBody>
      </p:sp>
      <p:pic>
        <p:nvPicPr>
          <p:cNvPr id="540"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5"/>
          <a:stretch>
            <a:fillRect/>
          </a:stretch>
        </p:blipFill>
        <p:spPr>
          <a:xfrm>
            <a:off x="7766940" y="333272"/>
            <a:ext cx="571500" cy="571500"/>
          </a:xfrm>
          <a:prstGeom prst="rect">
            <a:avLst/>
          </a:prstGeom>
          <a:ln w="12700">
            <a:miter lim="400000"/>
          </a:ln>
        </p:spPr>
      </p:pic>
    </p:spTree>
    <p:custDataLst>
      <p:tags r:id="rId1"/>
    </p:custDataLst>
  </p:cSld>
  <p:clrMapOvr>
    <a:masterClrMapping/>
  </p:clrMapOvr>
  <p:transition spd="med" advTm="54529"/>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4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540"/>
                </p:tgtEl>
              </p:cMediaNode>
            </p:audio>
          </p:childTnLst>
        </p:cTn>
      </p:par>
    </p:tnLst>
  </p:timing>
  <p:extLst>
    <p:ext uri="{E180D4A7-C9FB-4DFB-919C-405C955672EB}">
      <p14:showEvtLst xmlns:p14="http://schemas.microsoft.com/office/powerpoint/2010/main">
        <p14:playEvt time="1853" objId="540"/>
        <p14:stopEvt time="53579" objId="540"/>
      </p14:showEvtLst>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 name="Google Shape;497;p66" descr="Google Shape;497;p66"/>
          <p:cNvPicPr>
            <a:picLocks noChangeAspect="1"/>
          </p:cNvPicPr>
          <p:nvPr/>
        </p:nvPicPr>
        <p:blipFill>
          <a:blip r:embed="rId9"/>
          <a:srcRect t="8420" b="4136"/>
          <a:stretch>
            <a:fillRect/>
          </a:stretch>
        </p:blipFill>
        <p:spPr>
          <a:xfrm>
            <a:off x="1530237" y="1129024"/>
            <a:ext cx="6214076" cy="3622428"/>
          </a:xfrm>
          <a:prstGeom prst="rect">
            <a:avLst/>
          </a:prstGeom>
          <a:ln w="12700">
            <a:miter lim="400000"/>
          </a:ln>
        </p:spPr>
      </p:pic>
      <p:sp>
        <p:nvSpPr>
          <p:cNvPr id="543" name="Google Shape;498;p66"/>
          <p:cNvSpPr txBox="1">
            <a:spLocks noGrp="1"/>
          </p:cNvSpPr>
          <p:nvPr>
            <p:ph type="title" idx="4294967295"/>
          </p:nvPr>
        </p:nvSpPr>
        <p:spPr>
          <a:xfrm>
            <a:off x="439075" y="238949"/>
            <a:ext cx="8396400" cy="778217"/>
          </a:xfrm>
          <a:prstGeom prst="rect">
            <a:avLst/>
          </a:prstGeom>
        </p:spPr>
        <p:txBody>
          <a:bodyPr/>
          <a:lstStyle>
            <a:lvl1pPr algn="ctr" defTabSz="393192">
              <a:defRPr sz="1935" b="1"/>
            </a:lvl1pPr>
          </a:lstStyle>
          <a:p>
            <a:r>
              <a:t>Do you think your performance anxiety increased or decreased as a result of the pandemic?</a:t>
            </a:r>
          </a:p>
        </p:txBody>
      </p:sp>
      <p:pic>
        <p:nvPicPr>
          <p:cNvPr id="544"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0"/>
          <a:stretch>
            <a:fillRect/>
          </a:stretch>
        </p:blipFill>
        <p:spPr>
          <a:xfrm>
            <a:off x="8124537" y="799933"/>
            <a:ext cx="571501" cy="571501"/>
          </a:xfrm>
          <a:prstGeom prst="rect">
            <a:avLst/>
          </a:prstGeom>
          <a:ln w="12700">
            <a:miter lim="400000"/>
          </a:ln>
        </p:spPr>
      </p:pic>
      <p:pic>
        <p:nvPicPr>
          <p:cNvPr id="545"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0"/>
          <a:stretch>
            <a:fillRect/>
          </a:stretch>
        </p:blipFill>
        <p:spPr>
          <a:xfrm>
            <a:off x="8151248" y="1503317"/>
            <a:ext cx="571501" cy="571501"/>
          </a:xfrm>
          <a:prstGeom prst="rect">
            <a:avLst/>
          </a:prstGeom>
          <a:ln w="12700">
            <a:miter lim="400000"/>
          </a:ln>
        </p:spPr>
      </p:pic>
      <p:pic>
        <p:nvPicPr>
          <p:cNvPr id="546"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0"/>
          <a:stretch>
            <a:fillRect/>
          </a:stretch>
        </p:blipFill>
        <p:spPr>
          <a:xfrm>
            <a:off x="8053308" y="2304641"/>
            <a:ext cx="571501" cy="571501"/>
          </a:xfrm>
          <a:prstGeom prst="rect">
            <a:avLst/>
          </a:prstGeom>
          <a:ln w="12700">
            <a:miter lim="400000"/>
          </a:ln>
        </p:spPr>
      </p:pic>
    </p:spTree>
    <p:custDataLst>
      <p:tags r:id="rId1"/>
    </p:custDataLst>
  </p:cSld>
  <p:clrMapOvr>
    <a:masterClrMapping/>
  </p:clrMapOvr>
  <p:transition spd="med" advTm="80786"/>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4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45"/>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54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5" fill="hold" display="0">
                  <p:stCondLst>
                    <p:cond delay="indefinite"/>
                  </p:stCondLst>
                </p:cTn>
                <p:tgtEl>
                  <p:spTgt spid="544"/>
                </p:tgtEl>
              </p:cMediaNode>
            </p:audio>
            <p:audio>
              <p:cMediaNode vol="100000" numSld="2" showWhenStopped="0">
                <p:cTn id="16" fill="hold" display="0">
                  <p:stCondLst>
                    <p:cond delay="indefinite"/>
                  </p:stCondLst>
                </p:cTn>
                <p:tgtEl>
                  <p:spTgt spid="545"/>
                </p:tgtEl>
              </p:cMediaNode>
            </p:audio>
            <p:audio>
              <p:cMediaNode vol="100000" numSld="3" showWhenStopped="0">
                <p:cTn id="17" fill="hold" display="0">
                  <p:stCondLst>
                    <p:cond delay="indefinite"/>
                  </p:stCondLst>
                </p:cTn>
                <p:tgtEl>
                  <p:spTgt spid="546"/>
                </p:tgtEl>
              </p:cMediaNode>
            </p:audio>
          </p:childTnLst>
        </p:cTn>
      </p:par>
    </p:tnLst>
  </p:timing>
  <p:extLst>
    <p:ext uri="{E180D4A7-C9FB-4DFB-919C-405C955672EB}">
      <p14:showEvtLst xmlns:p14="http://schemas.microsoft.com/office/powerpoint/2010/main">
        <p14:playEvt time="1605" objId="544"/>
        <p14:stopEvt time="29489" objId="544"/>
        <p14:playEvt time="30236" objId="545"/>
        <p14:stopEvt time="44060" objId="545"/>
        <p14:playEvt time="44933" objId="546"/>
        <p14:stopEvt time="79600" objId="546"/>
      </p14:showEvtLst>
    </p:ext>
  </p:extLs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Google Shape;503;p67"/>
          <p:cNvSpPr txBox="1">
            <a:spLocks noGrp="1"/>
          </p:cNvSpPr>
          <p:nvPr>
            <p:ph type="title" idx="4294967295"/>
          </p:nvPr>
        </p:nvSpPr>
        <p:spPr>
          <a:xfrm>
            <a:off x="259350" y="338068"/>
            <a:ext cx="8625300" cy="572701"/>
          </a:xfrm>
          <a:prstGeom prst="rect">
            <a:avLst/>
          </a:prstGeom>
        </p:spPr>
        <p:txBody>
          <a:bodyPr/>
          <a:lstStyle>
            <a:lvl1pPr algn="ctr" defTabSz="493776">
              <a:defRPr sz="2430" b="1"/>
            </a:lvl1pPr>
          </a:lstStyle>
          <a:p>
            <a:r>
              <a:t>If you answered with increased, why do you think this is? </a:t>
            </a:r>
          </a:p>
        </p:txBody>
      </p:sp>
      <p:pic>
        <p:nvPicPr>
          <p:cNvPr id="549" name="Google Shape;504;p67" descr="Google Shape;504;p67"/>
          <p:cNvPicPr>
            <a:picLocks noChangeAspect="1"/>
          </p:cNvPicPr>
          <p:nvPr/>
        </p:nvPicPr>
        <p:blipFill>
          <a:blip r:embed="rId5"/>
          <a:stretch>
            <a:fillRect/>
          </a:stretch>
        </p:blipFill>
        <p:spPr>
          <a:xfrm>
            <a:off x="1539275" y="960449"/>
            <a:ext cx="6065445" cy="3771026"/>
          </a:xfrm>
          <a:prstGeom prst="rect">
            <a:avLst/>
          </a:prstGeom>
          <a:ln w="12700">
            <a:miter lim="400000"/>
          </a:ln>
        </p:spPr>
      </p:pic>
      <p:pic>
        <p:nvPicPr>
          <p:cNvPr id="550"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6"/>
          <a:stretch>
            <a:fillRect/>
          </a:stretch>
        </p:blipFill>
        <p:spPr>
          <a:xfrm>
            <a:off x="8084321" y="674699"/>
            <a:ext cx="571500" cy="571500"/>
          </a:xfrm>
          <a:prstGeom prst="rect">
            <a:avLst/>
          </a:prstGeom>
          <a:ln w="12700">
            <a:miter lim="400000"/>
          </a:ln>
        </p:spPr>
      </p:pic>
    </p:spTree>
    <p:custDataLst>
      <p:tags r:id="rId1"/>
    </p:custDataLst>
  </p:cSld>
  <p:clrMapOvr>
    <a:masterClrMapping/>
  </p:clrMapOvr>
  <p:transition spd="med" advTm="40183"/>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5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550"/>
                </p:tgtEl>
              </p:cMediaNode>
            </p:audio>
          </p:childTnLst>
        </p:cTn>
      </p:par>
    </p:tnLst>
  </p:timing>
  <p:extLst>
    <p:ext uri="{E180D4A7-C9FB-4DFB-919C-405C955672EB}">
      <p14:showEvtLst xmlns:p14="http://schemas.microsoft.com/office/powerpoint/2010/main">
        <p14:playEvt time="1746" objId="550"/>
        <p14:stopEvt time="39180" objId="550"/>
      </p14:showEvtLst>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Google Shape;509;p68"/>
          <p:cNvSpPr txBox="1">
            <a:spLocks noGrp="1"/>
          </p:cNvSpPr>
          <p:nvPr>
            <p:ph type="title" idx="4294967295"/>
          </p:nvPr>
        </p:nvSpPr>
        <p:spPr>
          <a:xfrm>
            <a:off x="147149" y="385099"/>
            <a:ext cx="8849702" cy="572702"/>
          </a:xfrm>
          <a:prstGeom prst="rect">
            <a:avLst/>
          </a:prstGeom>
        </p:spPr>
        <p:txBody>
          <a:bodyPr/>
          <a:lstStyle>
            <a:lvl1pPr algn="ctr" defTabSz="512063">
              <a:defRPr sz="2520" b="1"/>
            </a:lvl1pPr>
          </a:lstStyle>
          <a:p>
            <a:r>
              <a:t>If you answered with increased, why do you think this?</a:t>
            </a:r>
          </a:p>
        </p:txBody>
      </p:sp>
      <p:sp>
        <p:nvSpPr>
          <p:cNvPr id="553" name="Google Shape;510;p68"/>
          <p:cNvSpPr txBox="1"/>
          <p:nvPr/>
        </p:nvSpPr>
        <p:spPr>
          <a:xfrm>
            <a:off x="286924" y="1008050"/>
            <a:ext cx="8655602" cy="14592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marR="101600">
              <a:lnSpc>
                <a:spcPct val="115000"/>
              </a:lnSpc>
              <a:spcBef>
                <a:spcPts val="1400"/>
              </a:spcBef>
              <a:defRPr sz="1300">
                <a:solidFill>
                  <a:srgbClr val="333E48"/>
                </a:solidFill>
              </a:defRPr>
            </a:lvl1pPr>
          </a:lstStyle>
          <a:p>
            <a:r>
              <a:t>“We were testing regularly at school anyway, but with the extra testing on weeks we competed, I felt much more stressed and would second guess decisions to hang out with friends not on the team or even go to the grocery store, because I was worried about testing positive, in which case everyone on my team wouldn't be able to practice or race for ten days. Running was already stressful because it's challenging, but Covid added a whole other layer of stress to it that mostly involved social responsibility and testing that I hadn't anticipated having to deal with (Senior, cross country/track &amp; field).”</a:t>
            </a:r>
          </a:p>
        </p:txBody>
      </p:sp>
      <p:sp>
        <p:nvSpPr>
          <p:cNvPr id="554" name="Google Shape;511;p68"/>
          <p:cNvSpPr txBox="1"/>
          <p:nvPr/>
        </p:nvSpPr>
        <p:spPr>
          <a:xfrm>
            <a:off x="244199" y="2593700"/>
            <a:ext cx="8655602" cy="10227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marR="101600">
              <a:lnSpc>
                <a:spcPct val="115000"/>
              </a:lnSpc>
              <a:spcBef>
                <a:spcPts val="1400"/>
              </a:spcBef>
              <a:defRPr sz="1300">
                <a:solidFill>
                  <a:srgbClr val="333E48"/>
                </a:solidFill>
              </a:defRPr>
            </a:lvl1pPr>
          </a:lstStyle>
          <a:p>
            <a:r>
              <a:t>“Missed practices needed to improve, constant Covid testing because I don’t have the vaccine but have natural immunity, peer pressure to get a shot I’ve chosen not to get because I’ve been directed by my doctor not to with already having the virus. Policies changing every semester with Covid that restrict interactions (Freshman, swimming).”</a:t>
            </a:r>
          </a:p>
        </p:txBody>
      </p:sp>
      <p:sp>
        <p:nvSpPr>
          <p:cNvPr id="555" name="Google Shape;512;p68"/>
          <p:cNvSpPr txBox="1"/>
          <p:nvPr/>
        </p:nvSpPr>
        <p:spPr>
          <a:xfrm>
            <a:off x="242825" y="3668900"/>
            <a:ext cx="8743800" cy="10227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marR="101600">
              <a:lnSpc>
                <a:spcPct val="115000"/>
              </a:lnSpc>
              <a:spcBef>
                <a:spcPts val="1400"/>
              </a:spcBef>
              <a:defRPr sz="1300">
                <a:solidFill>
                  <a:srgbClr val="333E48"/>
                </a:solidFill>
              </a:defRPr>
            </a:lvl1pPr>
          </a:lstStyle>
          <a:p>
            <a:r>
              <a:t>“Stress increased when I went so long not being able to play my sport, I had to jump right back in this season after not being allowed to play for over a year. I feel that I have to make up for this lost time by playing better and impressing my new coach and teammates which caused me to overthink and not play as well as I am able to (Freshman, women’s soccer).”</a:t>
            </a:r>
          </a:p>
        </p:txBody>
      </p:sp>
      <p:pic>
        <p:nvPicPr>
          <p:cNvPr id="556"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7"/>
          <a:stretch>
            <a:fillRect/>
          </a:stretch>
        </p:blipFill>
        <p:spPr>
          <a:xfrm>
            <a:off x="7269791" y="105452"/>
            <a:ext cx="571501" cy="571501"/>
          </a:xfrm>
          <a:prstGeom prst="rect">
            <a:avLst/>
          </a:prstGeom>
          <a:ln w="12700">
            <a:miter lim="400000"/>
          </a:ln>
        </p:spPr>
      </p:pic>
      <p:pic>
        <p:nvPicPr>
          <p:cNvPr id="557"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7"/>
          <a:stretch>
            <a:fillRect/>
          </a:stretch>
        </p:blipFill>
        <p:spPr>
          <a:xfrm>
            <a:off x="7269792" y="952401"/>
            <a:ext cx="571500" cy="571500"/>
          </a:xfrm>
          <a:prstGeom prst="rect">
            <a:avLst/>
          </a:prstGeom>
          <a:ln w="12700">
            <a:miter lim="400000"/>
          </a:ln>
        </p:spPr>
      </p:pic>
    </p:spTree>
    <p:custDataLst>
      <p:tags r:id="rId1"/>
    </p:custDataLst>
  </p:cSld>
  <p:clrMapOvr>
    <a:masterClrMapping/>
  </p:clrMapOvr>
  <p:transition spd="med" advTm="78420"/>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5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5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556"/>
                </p:tgtEl>
              </p:cMediaNode>
            </p:audio>
            <p:audio>
              <p:cMediaNode vol="100000" numSld="2" showWhenStopped="0">
                <p:cTn id="12" fill="hold" display="0">
                  <p:stCondLst>
                    <p:cond delay="indefinite"/>
                  </p:stCondLst>
                </p:cTn>
                <p:tgtEl>
                  <p:spTgt spid="557"/>
                </p:tgtEl>
              </p:cMediaNode>
            </p:audio>
          </p:childTnLst>
        </p:cTn>
      </p:par>
    </p:tnLst>
  </p:timing>
  <p:extLst>
    <p:ext uri="{E180D4A7-C9FB-4DFB-919C-405C955672EB}">
      <p14:showEvtLst xmlns:p14="http://schemas.microsoft.com/office/powerpoint/2010/main">
        <p14:playEvt time="1803" objId="556"/>
        <p14:stopEvt time="28900" objId="556"/>
        <p14:playEvt time="30214" objId="557"/>
        <p14:stopEvt time="77269" objId="557"/>
      </p14:showEvtLst>
    </p:ext>
  </p:extLs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 name="Google Shape;517;p69"/>
          <p:cNvSpPr txBox="1">
            <a:spLocks noGrp="1"/>
          </p:cNvSpPr>
          <p:nvPr>
            <p:ph type="title" idx="4294967295"/>
          </p:nvPr>
        </p:nvSpPr>
        <p:spPr>
          <a:xfrm>
            <a:off x="446125" y="329124"/>
            <a:ext cx="8625300" cy="572702"/>
          </a:xfrm>
          <a:prstGeom prst="rect">
            <a:avLst/>
          </a:prstGeom>
        </p:spPr>
        <p:txBody>
          <a:bodyPr/>
          <a:lstStyle>
            <a:lvl1pPr algn="ctr" defTabSz="886968">
              <a:defRPr sz="2522" b="1"/>
            </a:lvl1pPr>
          </a:lstStyle>
          <a:p>
            <a:r>
              <a:t>Additional Considerations</a:t>
            </a:r>
          </a:p>
        </p:txBody>
      </p:sp>
      <p:sp>
        <p:nvSpPr>
          <p:cNvPr id="560" name="Google Shape;518;p69"/>
          <p:cNvSpPr txBox="1"/>
          <p:nvPr/>
        </p:nvSpPr>
        <p:spPr>
          <a:xfrm>
            <a:off x="141149" y="901824"/>
            <a:ext cx="8861702" cy="28190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42900">
              <a:buClr>
                <a:srgbClr val="000000"/>
              </a:buClr>
              <a:buSzPts val="1800"/>
              <a:buFont typeface="Helvetica"/>
              <a:buChar char="●"/>
              <a:defRPr sz="1800">
                <a:latin typeface="Montserrat"/>
                <a:ea typeface="Montserrat"/>
                <a:cs typeface="Montserrat"/>
                <a:sym typeface="Montserrat"/>
              </a:defRPr>
            </a:pPr>
            <a:r>
              <a:t>Severe performance anxiety so limited competitions was fine</a:t>
            </a:r>
          </a:p>
          <a:p>
            <a:pPr indent="457200">
              <a:defRPr sz="1300">
                <a:solidFill>
                  <a:srgbClr val="333E48"/>
                </a:solidFill>
              </a:defRPr>
            </a:pPr>
            <a:r>
              <a:t>“I was not very concerned about Covid impacting my season bc I get very nervous about races and really don't enjoy competing so having fewer competitions was fine with me (sophomore, cross country/track &amp; field).”</a:t>
            </a:r>
            <a:endParaRPr>
              <a:latin typeface="Montserrat"/>
              <a:ea typeface="Montserrat"/>
              <a:cs typeface="Montserrat"/>
              <a:sym typeface="Montserrat"/>
            </a:endParaRPr>
          </a:p>
          <a:p>
            <a:endParaRPr sz="1900">
              <a:latin typeface="Montserrat"/>
              <a:ea typeface="Montserrat"/>
              <a:cs typeface="Montserrat"/>
              <a:sym typeface="Montserrat"/>
            </a:endParaRPr>
          </a:p>
          <a:p>
            <a:pPr marL="457200" indent="-342900">
              <a:buClr>
                <a:srgbClr val="000000"/>
              </a:buClr>
              <a:buSzPts val="1800"/>
              <a:buFont typeface="Helvetica"/>
              <a:buChar char="●"/>
              <a:defRPr sz="1800">
                <a:latin typeface="Montserrat"/>
                <a:ea typeface="Montserrat"/>
                <a:cs typeface="Montserrat"/>
                <a:sym typeface="Montserrat"/>
              </a:defRPr>
            </a:pPr>
            <a:r>
              <a:t>No concern for performance, just that season would be taken away</a:t>
            </a:r>
          </a:p>
          <a:p>
            <a:pPr indent="457200">
              <a:defRPr sz="1300">
                <a:solidFill>
                  <a:srgbClr val="333E48"/>
                </a:solidFill>
              </a:defRPr>
            </a:pPr>
            <a:r>
              <a:t>“Not very concerned about my performance. More worried about not having a season (freshman, football).”</a:t>
            </a:r>
            <a:endParaRPr>
              <a:latin typeface="Montserrat"/>
              <a:ea typeface="Montserrat"/>
              <a:cs typeface="Montserrat"/>
              <a:sym typeface="Montserrat"/>
            </a:endParaRPr>
          </a:p>
          <a:p>
            <a:endParaRPr sz="1800">
              <a:latin typeface="Montserrat"/>
              <a:ea typeface="Montserrat"/>
              <a:cs typeface="Montserrat"/>
              <a:sym typeface="Montserrat"/>
            </a:endParaRPr>
          </a:p>
          <a:p>
            <a:pPr marL="457200" indent="-342900">
              <a:buClr>
                <a:srgbClr val="000000"/>
              </a:buClr>
              <a:buSzPts val="1800"/>
              <a:buFont typeface="Helvetica"/>
              <a:buChar char="●"/>
              <a:defRPr sz="1800">
                <a:latin typeface="Montserrat"/>
                <a:ea typeface="Montserrat"/>
                <a:cs typeface="Montserrat"/>
                <a:sym typeface="Montserrat"/>
              </a:defRPr>
            </a:pPr>
            <a:r>
              <a:t>Forced time off gave more time to prepare and sharpen skill set for those that had access to the means necessary</a:t>
            </a:r>
          </a:p>
          <a:p>
            <a:pPr indent="457200">
              <a:defRPr sz="1300">
                <a:solidFill>
                  <a:srgbClr val="333E48"/>
                </a:solidFill>
              </a:defRPr>
            </a:pPr>
            <a:r>
              <a:t>“I don't think my performance was impacted negatively. If anything, I worked harder because if the season ever ended early I wanted to feel that I gave it everything I had (freshman, women’s soccer.)</a:t>
            </a:r>
          </a:p>
        </p:txBody>
      </p:sp>
      <p:pic>
        <p:nvPicPr>
          <p:cNvPr id="561" name="Google Shape;519;p69" descr="Google Shape;519;p69"/>
          <p:cNvPicPr>
            <a:picLocks noChangeAspect="1"/>
          </p:cNvPicPr>
          <p:nvPr/>
        </p:nvPicPr>
        <p:blipFill>
          <a:blip r:embed="rId9"/>
          <a:stretch>
            <a:fillRect/>
          </a:stretch>
        </p:blipFill>
        <p:spPr>
          <a:xfrm>
            <a:off x="5962500" y="3451574"/>
            <a:ext cx="1691926" cy="1691926"/>
          </a:xfrm>
          <a:prstGeom prst="rect">
            <a:avLst/>
          </a:prstGeom>
          <a:ln w="12700">
            <a:miter lim="400000"/>
          </a:ln>
        </p:spPr>
      </p:pic>
      <p:pic>
        <p:nvPicPr>
          <p:cNvPr id="562" name="Google Shape;520;p69" descr="Google Shape;520;p69"/>
          <p:cNvPicPr>
            <a:picLocks noChangeAspect="1"/>
          </p:cNvPicPr>
          <p:nvPr/>
        </p:nvPicPr>
        <p:blipFill>
          <a:blip r:embed="rId10"/>
          <a:stretch>
            <a:fillRect/>
          </a:stretch>
        </p:blipFill>
        <p:spPr>
          <a:xfrm>
            <a:off x="7792949" y="3673800"/>
            <a:ext cx="1015925" cy="1015926"/>
          </a:xfrm>
          <a:prstGeom prst="rect">
            <a:avLst/>
          </a:prstGeom>
          <a:ln w="12700">
            <a:miter lim="400000"/>
          </a:ln>
        </p:spPr>
      </p:pic>
      <p:pic>
        <p:nvPicPr>
          <p:cNvPr id="563"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1"/>
          <a:stretch>
            <a:fillRect/>
          </a:stretch>
        </p:blipFill>
        <p:spPr>
          <a:xfrm>
            <a:off x="7697164" y="354752"/>
            <a:ext cx="571501" cy="571501"/>
          </a:xfrm>
          <a:prstGeom prst="rect">
            <a:avLst/>
          </a:prstGeom>
          <a:ln w="12700">
            <a:miter lim="400000"/>
          </a:ln>
        </p:spPr>
      </p:pic>
      <p:pic>
        <p:nvPicPr>
          <p:cNvPr id="564"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1"/>
          <a:stretch>
            <a:fillRect/>
          </a:stretch>
        </p:blipFill>
        <p:spPr>
          <a:xfrm>
            <a:off x="7483478" y="1120462"/>
            <a:ext cx="571501" cy="571501"/>
          </a:xfrm>
          <a:prstGeom prst="rect">
            <a:avLst/>
          </a:prstGeom>
          <a:ln w="12700">
            <a:miter lim="400000"/>
          </a:ln>
        </p:spPr>
      </p:pic>
      <p:pic>
        <p:nvPicPr>
          <p:cNvPr id="565"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1"/>
          <a:stretch>
            <a:fillRect/>
          </a:stretch>
        </p:blipFill>
        <p:spPr>
          <a:xfrm>
            <a:off x="7670453" y="1779329"/>
            <a:ext cx="571501" cy="571501"/>
          </a:xfrm>
          <a:prstGeom prst="rect">
            <a:avLst/>
          </a:prstGeom>
          <a:ln w="12700">
            <a:miter lim="400000"/>
          </a:ln>
        </p:spPr>
      </p:pic>
    </p:spTree>
    <p:custDataLst>
      <p:tags r:id="rId1"/>
    </p:custDataLst>
  </p:cSld>
  <p:clrMapOvr>
    <a:masterClrMapping/>
  </p:clrMapOvr>
  <p:transition spd="med" advTm="98570"/>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6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64"/>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56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5" fill="hold" display="0">
                  <p:stCondLst>
                    <p:cond delay="indefinite"/>
                  </p:stCondLst>
                </p:cTn>
                <p:tgtEl>
                  <p:spTgt spid="563"/>
                </p:tgtEl>
              </p:cMediaNode>
            </p:audio>
            <p:audio>
              <p:cMediaNode vol="100000" numSld="2" showWhenStopped="0">
                <p:cTn id="16" fill="hold" display="0">
                  <p:stCondLst>
                    <p:cond delay="indefinite"/>
                  </p:stCondLst>
                </p:cTn>
                <p:tgtEl>
                  <p:spTgt spid="564"/>
                </p:tgtEl>
              </p:cMediaNode>
            </p:audio>
            <p:audio>
              <p:cMediaNode vol="100000" numSld="3" showWhenStopped="0">
                <p:cTn id="17" fill="hold" display="0">
                  <p:stCondLst>
                    <p:cond delay="indefinite"/>
                  </p:stCondLst>
                </p:cTn>
                <p:tgtEl>
                  <p:spTgt spid="565"/>
                </p:tgtEl>
              </p:cMediaNode>
            </p:audio>
          </p:childTnLst>
        </p:cTn>
      </p:par>
    </p:tnLst>
  </p:timing>
  <p:extLst>
    <p:ext uri="{E180D4A7-C9FB-4DFB-919C-405C955672EB}">
      <p14:showEvtLst xmlns:p14="http://schemas.microsoft.com/office/powerpoint/2010/main">
        <p14:playEvt time="1701" objId="563"/>
        <p14:stopEvt time="35114" objId="563"/>
        <p14:playEvt time="36029" objId="564"/>
        <p14:stopEvt time="52368" objId="564"/>
        <p14:playEvt time="53549" objId="565"/>
        <p14:stopEvt time="97646" objId="565"/>
      </p14:showEvtLst>
    </p:ext>
  </p:extLs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Google Shape;525;p70"/>
          <p:cNvSpPr txBox="1">
            <a:spLocks noGrp="1"/>
          </p:cNvSpPr>
          <p:nvPr>
            <p:ph type="title"/>
          </p:nvPr>
        </p:nvSpPr>
        <p:spPr>
          <a:xfrm>
            <a:off x="713250" y="413518"/>
            <a:ext cx="7717500" cy="572701"/>
          </a:xfrm>
          <a:prstGeom prst="rect">
            <a:avLst/>
          </a:prstGeom>
        </p:spPr>
        <p:txBody>
          <a:bodyPr/>
          <a:lstStyle>
            <a:lvl1pPr algn="ctr" defTabSz="768095">
              <a:defRPr sz="2520" b="1"/>
            </a:lvl1pPr>
          </a:lstStyle>
          <a:p>
            <a:r>
              <a:t>Practical Implications</a:t>
            </a:r>
          </a:p>
        </p:txBody>
      </p:sp>
      <p:sp>
        <p:nvSpPr>
          <p:cNvPr id="568" name="Google Shape;526;p70"/>
          <p:cNvSpPr txBox="1"/>
          <p:nvPr/>
        </p:nvSpPr>
        <p:spPr>
          <a:xfrm>
            <a:off x="304049" y="941699"/>
            <a:ext cx="8427302" cy="38404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81000">
              <a:buClr>
                <a:srgbClr val="000000"/>
              </a:buClr>
              <a:buSzPts val="2400"/>
              <a:buFont typeface="Helvetica"/>
              <a:buChar char="●"/>
              <a:defRPr sz="2400" b="1">
                <a:latin typeface="Montserrat"/>
                <a:ea typeface="Montserrat"/>
                <a:cs typeface="Montserrat"/>
                <a:sym typeface="Montserrat"/>
              </a:defRPr>
            </a:pPr>
            <a:r>
              <a:t>Recognize duty of care for student athletes</a:t>
            </a:r>
          </a:p>
          <a:p>
            <a:pPr indent="457200"/>
            <a:endParaRPr sz="2400" b="1">
              <a:latin typeface="Montserrat"/>
              <a:ea typeface="Montserrat"/>
              <a:cs typeface="Montserrat"/>
              <a:sym typeface="Montserrat"/>
            </a:endParaRPr>
          </a:p>
          <a:p>
            <a:pPr marL="914400" lvl="1" indent="-349250">
              <a:buClr>
                <a:srgbClr val="000000"/>
              </a:buClr>
              <a:buSzPts val="1900"/>
              <a:buFont typeface="Helvetica"/>
              <a:buChar char="○"/>
              <a:defRPr sz="1900">
                <a:latin typeface="Montserrat"/>
                <a:ea typeface="Montserrat"/>
                <a:cs typeface="Montserrat"/>
                <a:sym typeface="Montserrat"/>
              </a:defRPr>
            </a:pPr>
            <a:r>
              <a:t>Increase programming for mental health concern</a:t>
            </a:r>
          </a:p>
          <a:p>
            <a:pPr indent="457200"/>
            <a:endParaRPr sz="1900">
              <a:latin typeface="Montserrat"/>
              <a:ea typeface="Montserrat"/>
              <a:cs typeface="Montserrat"/>
              <a:sym typeface="Montserrat"/>
            </a:endParaRPr>
          </a:p>
          <a:p>
            <a:pPr marL="914400" lvl="1" indent="-349250">
              <a:buClr>
                <a:srgbClr val="000000"/>
              </a:buClr>
              <a:buSzPts val="1900"/>
              <a:buFont typeface="Helvetica"/>
              <a:buChar char="○"/>
              <a:defRPr sz="1900">
                <a:latin typeface="Montserrat"/>
                <a:ea typeface="Montserrat"/>
                <a:cs typeface="Montserrat"/>
                <a:sym typeface="Montserrat"/>
              </a:defRPr>
            </a:pPr>
            <a:r>
              <a:t>Connect student athletes to resources</a:t>
            </a:r>
          </a:p>
          <a:p>
            <a:pPr indent="457200"/>
            <a:endParaRPr sz="1900">
              <a:latin typeface="Montserrat"/>
              <a:ea typeface="Montserrat"/>
              <a:cs typeface="Montserrat"/>
              <a:sym typeface="Montserrat"/>
            </a:endParaRPr>
          </a:p>
          <a:p>
            <a:pPr marL="914400" lvl="1" indent="-349250">
              <a:buClr>
                <a:srgbClr val="000000"/>
              </a:buClr>
              <a:buSzPts val="1900"/>
              <a:buFont typeface="Helvetica"/>
              <a:buChar char="○"/>
              <a:defRPr sz="1900">
                <a:latin typeface="Montserrat"/>
                <a:ea typeface="Montserrat"/>
                <a:cs typeface="Montserrat"/>
                <a:sym typeface="Montserrat"/>
              </a:defRPr>
            </a:pPr>
            <a:r>
              <a:t>Have contact points easily accessible on campuses</a:t>
            </a:r>
          </a:p>
          <a:p>
            <a:pPr indent="457200"/>
            <a:endParaRPr sz="1900">
              <a:latin typeface="Montserrat"/>
              <a:ea typeface="Montserrat"/>
              <a:cs typeface="Montserrat"/>
              <a:sym typeface="Montserrat"/>
            </a:endParaRPr>
          </a:p>
          <a:p>
            <a:pPr marL="914400" lvl="1" indent="-349250">
              <a:buClr>
                <a:srgbClr val="000000"/>
              </a:buClr>
              <a:buSzPts val="1900"/>
              <a:buFont typeface="Helvetica"/>
              <a:buChar char="○"/>
              <a:defRPr sz="1900">
                <a:latin typeface="Montserrat"/>
                <a:ea typeface="Montserrat"/>
                <a:cs typeface="Montserrat"/>
                <a:sym typeface="Montserrat"/>
              </a:defRPr>
            </a:pPr>
            <a:r>
              <a:t>Increase funding for mental health initiatives</a:t>
            </a:r>
          </a:p>
          <a:p>
            <a:pPr indent="457200"/>
            <a:endParaRPr sz="1900">
              <a:latin typeface="Montserrat"/>
              <a:ea typeface="Montserrat"/>
              <a:cs typeface="Montserrat"/>
              <a:sym typeface="Montserrat"/>
            </a:endParaRPr>
          </a:p>
          <a:p>
            <a:pPr marL="914400" lvl="1" indent="-349250">
              <a:buClr>
                <a:srgbClr val="000000"/>
              </a:buClr>
              <a:buSzPts val="1900"/>
              <a:buFont typeface="Helvetica"/>
              <a:buChar char="○"/>
              <a:defRPr sz="1900">
                <a:latin typeface="Montserrat"/>
                <a:ea typeface="Montserrat"/>
                <a:cs typeface="Montserrat"/>
                <a:sym typeface="Montserrat"/>
              </a:defRPr>
            </a:pPr>
            <a:r>
              <a:t>Increase support for student athletes on a national and institutional level</a:t>
            </a:r>
          </a:p>
        </p:txBody>
      </p:sp>
      <p:pic>
        <p:nvPicPr>
          <p:cNvPr id="569"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5"/>
          <a:stretch>
            <a:fillRect/>
          </a:stretch>
        </p:blipFill>
        <p:spPr>
          <a:xfrm>
            <a:off x="7884140" y="568439"/>
            <a:ext cx="571501" cy="571501"/>
          </a:xfrm>
          <a:prstGeom prst="rect">
            <a:avLst/>
          </a:prstGeom>
          <a:ln w="12700">
            <a:miter lim="400000"/>
          </a:ln>
        </p:spPr>
      </p:pic>
      <p:pic>
        <p:nvPicPr>
          <p:cNvPr id="570"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5"/>
          <a:stretch>
            <a:fillRect/>
          </a:stretch>
        </p:blipFill>
        <p:spPr>
          <a:xfrm>
            <a:off x="7848525" y="1227305"/>
            <a:ext cx="571501" cy="571501"/>
          </a:xfrm>
          <a:prstGeom prst="rect">
            <a:avLst/>
          </a:prstGeom>
          <a:ln w="12700">
            <a:miter lim="400000"/>
          </a:ln>
        </p:spPr>
      </p:pic>
      <p:pic>
        <p:nvPicPr>
          <p:cNvPr id="571"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5"/>
          <a:stretch>
            <a:fillRect/>
          </a:stretch>
        </p:blipFill>
        <p:spPr>
          <a:xfrm>
            <a:off x="7884140" y="1903979"/>
            <a:ext cx="571501" cy="571501"/>
          </a:xfrm>
          <a:prstGeom prst="rect">
            <a:avLst/>
          </a:prstGeom>
          <a:ln w="12700">
            <a:miter lim="400000"/>
          </a:ln>
        </p:spPr>
      </p:pic>
      <p:pic>
        <p:nvPicPr>
          <p:cNvPr id="572" name="Audio Recording.m4a" descr="Audio Recording.m4a"/>
          <p:cNvPicPr>
            <a:picLocks/>
          </p:cNvPicPr>
          <p:nvPr>
            <a:audioFile r:link="rId9"/>
            <p:extLst>
              <p:ext uri="{DAA4B4D4-6D71-4841-9C94-3DE7FCFB9230}">
                <p14:media xmlns:p14="http://schemas.microsoft.com/office/powerpoint/2010/main" r:embed="rId8"/>
              </p:ext>
            </p:extLst>
          </p:nvPr>
        </p:nvPicPr>
        <p:blipFill>
          <a:blip r:embed="rId15"/>
          <a:stretch>
            <a:fillRect/>
          </a:stretch>
        </p:blipFill>
        <p:spPr>
          <a:xfrm>
            <a:off x="7901947" y="2634075"/>
            <a:ext cx="571501" cy="571501"/>
          </a:xfrm>
          <a:prstGeom prst="rect">
            <a:avLst/>
          </a:prstGeom>
          <a:ln w="12700">
            <a:miter lim="400000"/>
          </a:ln>
        </p:spPr>
      </p:pic>
      <p:pic>
        <p:nvPicPr>
          <p:cNvPr id="573" name="Audio Recording.m4a" descr="Audio Recording.m4a"/>
          <p:cNvPicPr>
            <a:picLocks/>
          </p:cNvPicPr>
          <p:nvPr>
            <a:audioFile r:link="rId11"/>
            <p:extLst>
              <p:ext uri="{DAA4B4D4-6D71-4841-9C94-3DE7FCFB9230}">
                <p14:media xmlns:p14="http://schemas.microsoft.com/office/powerpoint/2010/main" r:embed="rId10"/>
              </p:ext>
            </p:extLst>
          </p:nvPr>
        </p:nvPicPr>
        <p:blipFill>
          <a:blip r:embed="rId15"/>
          <a:stretch>
            <a:fillRect/>
          </a:stretch>
        </p:blipFill>
        <p:spPr>
          <a:xfrm>
            <a:off x="7884139" y="3465011"/>
            <a:ext cx="571501" cy="571501"/>
          </a:xfrm>
          <a:prstGeom prst="rect">
            <a:avLst/>
          </a:prstGeom>
          <a:ln w="12700">
            <a:miter lim="400000"/>
          </a:ln>
        </p:spPr>
      </p:pic>
      <p:pic>
        <p:nvPicPr>
          <p:cNvPr id="574" name="Audio Recording.m4a" descr="Audio Recording.m4a"/>
          <p:cNvPicPr>
            <a:picLocks/>
          </p:cNvPicPr>
          <p:nvPr>
            <a:audioFile r:link="rId13"/>
            <p:extLst>
              <p:ext uri="{DAA4B4D4-6D71-4841-9C94-3DE7FCFB9230}">
                <p14:media xmlns:p14="http://schemas.microsoft.com/office/powerpoint/2010/main" r:embed="rId12"/>
              </p:ext>
            </p:extLst>
          </p:nvPr>
        </p:nvPicPr>
        <p:blipFill>
          <a:blip r:embed="rId15"/>
          <a:stretch>
            <a:fillRect/>
          </a:stretch>
        </p:blipFill>
        <p:spPr>
          <a:xfrm>
            <a:off x="7928682" y="4344724"/>
            <a:ext cx="571501" cy="571501"/>
          </a:xfrm>
          <a:prstGeom prst="rect">
            <a:avLst/>
          </a:prstGeom>
          <a:ln w="12700">
            <a:miter lim="400000"/>
          </a:ln>
        </p:spPr>
      </p:pic>
    </p:spTree>
    <p:custDataLst>
      <p:tags r:id="rId1"/>
    </p:custDataLst>
  </p:cSld>
  <p:clrMapOvr>
    <a:masterClrMapping/>
  </p:clrMapOvr>
  <p:transition spd="med" advTm="135107"/>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69"/>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70"/>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571"/>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 fill="hold"/>
                                        <p:tgtEl>
                                          <p:spTgt spid="572"/>
                                        </p:tgtEl>
                                      </p:cBhvr>
                                    </p:cmd>
                                  </p:childTnLst>
                                </p:cTn>
                              </p:par>
                            </p:childTnLst>
                          </p:cTn>
                        </p:par>
                      </p:childTnLst>
                    </p:cTn>
                  </p:par>
                  <p:par>
                    <p:cTn id="19" fill="hold">
                      <p:stCondLst>
                        <p:cond delay="indefinite"/>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1" fill="hold"/>
                                        <p:tgtEl>
                                          <p:spTgt spid="573"/>
                                        </p:tgtEl>
                                      </p:cBhvr>
                                    </p:cmd>
                                  </p:childTnLst>
                                </p:cTn>
                              </p:par>
                            </p:childTnLst>
                          </p:cTn>
                        </p:par>
                      </p:childTnLst>
                    </p:cTn>
                  </p:par>
                  <p:par>
                    <p:cTn id="23" fill="hold">
                      <p:stCondLst>
                        <p:cond delay="indefinite"/>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1" fill="hold"/>
                                        <p:tgtEl>
                                          <p:spTgt spid="57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27" fill="hold" display="0">
                  <p:stCondLst>
                    <p:cond delay="indefinite"/>
                  </p:stCondLst>
                </p:cTn>
                <p:tgtEl>
                  <p:spTgt spid="569"/>
                </p:tgtEl>
              </p:cMediaNode>
            </p:audio>
            <p:audio>
              <p:cMediaNode vol="100000" numSld="2" showWhenStopped="0">
                <p:cTn id="28" fill="hold" display="0">
                  <p:stCondLst>
                    <p:cond delay="indefinite"/>
                  </p:stCondLst>
                </p:cTn>
                <p:tgtEl>
                  <p:spTgt spid="570"/>
                </p:tgtEl>
              </p:cMediaNode>
            </p:audio>
            <p:audio>
              <p:cMediaNode vol="100000" numSld="3" showWhenStopped="0">
                <p:cTn id="29" fill="hold" display="0">
                  <p:stCondLst>
                    <p:cond delay="indefinite"/>
                  </p:stCondLst>
                </p:cTn>
                <p:tgtEl>
                  <p:spTgt spid="571"/>
                </p:tgtEl>
              </p:cMediaNode>
            </p:audio>
            <p:audio>
              <p:cMediaNode vol="100000" numSld="4" showWhenStopped="0">
                <p:cTn id="30" fill="hold" display="0">
                  <p:stCondLst>
                    <p:cond delay="indefinite"/>
                  </p:stCondLst>
                </p:cTn>
                <p:tgtEl>
                  <p:spTgt spid="572"/>
                </p:tgtEl>
              </p:cMediaNode>
            </p:audio>
            <p:audio>
              <p:cMediaNode vol="100000" numSld="5" showWhenStopped="0">
                <p:cTn id="31" fill="hold" display="0">
                  <p:stCondLst>
                    <p:cond delay="indefinite"/>
                  </p:stCondLst>
                </p:cTn>
                <p:tgtEl>
                  <p:spTgt spid="573"/>
                </p:tgtEl>
              </p:cMediaNode>
            </p:audio>
            <p:audio>
              <p:cMediaNode vol="100000" numSld="6" showWhenStopped="0">
                <p:cTn id="32" fill="hold" display="0">
                  <p:stCondLst>
                    <p:cond delay="indefinite"/>
                  </p:stCondLst>
                </p:cTn>
                <p:tgtEl>
                  <p:spTgt spid="574"/>
                </p:tgtEl>
              </p:cMediaNode>
            </p:audio>
          </p:childTnLst>
        </p:cTn>
      </p:par>
    </p:tnLst>
  </p:timing>
  <p:extLst>
    <p:ext uri="{E180D4A7-C9FB-4DFB-919C-405C955672EB}">
      <p14:showEvtLst xmlns:p14="http://schemas.microsoft.com/office/powerpoint/2010/main">
        <p14:playEvt time="1943" objId="569"/>
        <p14:stopEvt time="20272" objId="569"/>
        <p14:playEvt time="21941" objId="570"/>
        <p14:stopEvt time="44500" objId="570"/>
        <p14:playEvt time="45607" objId="571"/>
        <p14:stopEvt time="65245" objId="571"/>
        <p14:playEvt time="66301" objId="572"/>
        <p14:stopEvt time="85411" objId="572"/>
        <p14:playEvt time="86278" objId="573"/>
        <p14:stopEvt time="118441" objId="573"/>
        <p14:playEvt time="120013" objId="574"/>
        <p14:stopEvt time="134116" objId="574"/>
      </p14:showEvtLst>
    </p:ext>
  </p:extLs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6" name="Google Shape;531;p71" descr="Google Shape;531;p71"/>
          <p:cNvPicPr>
            <a:picLocks noChangeAspect="1"/>
          </p:cNvPicPr>
          <p:nvPr/>
        </p:nvPicPr>
        <p:blipFill>
          <a:blip r:embed="rId9"/>
          <a:stretch>
            <a:fillRect/>
          </a:stretch>
        </p:blipFill>
        <p:spPr>
          <a:xfrm>
            <a:off x="511950" y="491950"/>
            <a:ext cx="4588401" cy="2704001"/>
          </a:xfrm>
          <a:prstGeom prst="rect">
            <a:avLst/>
          </a:prstGeom>
          <a:ln w="12700">
            <a:miter lim="400000"/>
          </a:ln>
        </p:spPr>
      </p:pic>
      <p:pic>
        <p:nvPicPr>
          <p:cNvPr id="577" name="Google Shape;532;p71" descr="Google Shape;532;p71"/>
          <p:cNvPicPr>
            <a:picLocks noChangeAspect="1"/>
          </p:cNvPicPr>
          <p:nvPr/>
        </p:nvPicPr>
        <p:blipFill>
          <a:blip r:embed="rId10"/>
          <a:stretch>
            <a:fillRect/>
          </a:stretch>
        </p:blipFill>
        <p:spPr>
          <a:xfrm>
            <a:off x="4261899" y="2170729"/>
            <a:ext cx="4260776" cy="2482482"/>
          </a:xfrm>
          <a:prstGeom prst="rect">
            <a:avLst/>
          </a:prstGeom>
          <a:ln w="12700">
            <a:miter lim="400000"/>
          </a:ln>
        </p:spPr>
      </p:pic>
      <p:pic>
        <p:nvPicPr>
          <p:cNvPr id="578"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1"/>
          <a:stretch>
            <a:fillRect/>
          </a:stretch>
        </p:blipFill>
        <p:spPr>
          <a:xfrm>
            <a:off x="6913647" y="310234"/>
            <a:ext cx="571501" cy="571501"/>
          </a:xfrm>
          <a:prstGeom prst="rect">
            <a:avLst/>
          </a:prstGeom>
          <a:ln w="12700">
            <a:miter lim="400000"/>
          </a:ln>
        </p:spPr>
      </p:pic>
      <p:pic>
        <p:nvPicPr>
          <p:cNvPr id="579"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1"/>
          <a:stretch>
            <a:fillRect/>
          </a:stretch>
        </p:blipFill>
        <p:spPr>
          <a:xfrm>
            <a:off x="6965398" y="969247"/>
            <a:ext cx="571501" cy="571501"/>
          </a:xfrm>
          <a:prstGeom prst="rect">
            <a:avLst/>
          </a:prstGeom>
          <a:ln w="12700">
            <a:miter lim="400000"/>
          </a:ln>
        </p:spPr>
      </p:pic>
      <p:pic>
        <p:nvPicPr>
          <p:cNvPr id="580"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1"/>
          <a:stretch>
            <a:fillRect/>
          </a:stretch>
        </p:blipFill>
        <p:spPr>
          <a:xfrm>
            <a:off x="6965398" y="1599228"/>
            <a:ext cx="571501" cy="571501"/>
          </a:xfrm>
          <a:prstGeom prst="rect">
            <a:avLst/>
          </a:prstGeom>
          <a:ln w="12700">
            <a:miter lim="400000"/>
          </a:ln>
        </p:spPr>
      </p:pic>
    </p:spTree>
    <p:custDataLst>
      <p:tags r:id="rId1"/>
    </p:custDataLst>
  </p:cSld>
  <p:clrMapOvr>
    <a:masterClrMapping/>
  </p:clrMapOvr>
  <p:transition spd="med" advTm="68214"/>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78"/>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79"/>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58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5" fill="hold" display="0">
                  <p:stCondLst>
                    <p:cond delay="indefinite"/>
                  </p:stCondLst>
                </p:cTn>
                <p:tgtEl>
                  <p:spTgt spid="578"/>
                </p:tgtEl>
              </p:cMediaNode>
            </p:audio>
            <p:audio>
              <p:cMediaNode vol="100000" numSld="2" showWhenStopped="0">
                <p:cTn id="16" fill="hold" display="0">
                  <p:stCondLst>
                    <p:cond delay="indefinite"/>
                  </p:stCondLst>
                </p:cTn>
                <p:tgtEl>
                  <p:spTgt spid="579"/>
                </p:tgtEl>
              </p:cMediaNode>
            </p:audio>
            <p:audio>
              <p:cMediaNode vol="100000" numSld="3" showWhenStopped="0">
                <p:cTn id="17" fill="hold" display="0">
                  <p:stCondLst>
                    <p:cond delay="indefinite"/>
                  </p:stCondLst>
                </p:cTn>
                <p:tgtEl>
                  <p:spTgt spid="580"/>
                </p:tgtEl>
              </p:cMediaNode>
            </p:audio>
          </p:childTnLst>
        </p:cTn>
      </p:par>
    </p:tnLst>
  </p:timing>
  <p:extLst>
    <p:ext uri="{E180D4A7-C9FB-4DFB-919C-405C955672EB}">
      <p14:showEvtLst xmlns:p14="http://schemas.microsoft.com/office/powerpoint/2010/main">
        <p14:playEvt time="1713" objId="578"/>
        <p14:stopEvt time="17118" objId="578"/>
        <p14:playEvt time="18466" objId="579"/>
        <p14:stopEvt time="25441" objId="579"/>
        <p14:playEvt time="26722" objId="580"/>
        <p14:stopEvt time="67278" objId="580"/>
      </p14:showEvtLst>
    </p:ext>
  </p:extLs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Google Shape;543;p73"/>
          <p:cNvSpPr txBox="1"/>
          <p:nvPr/>
        </p:nvSpPr>
        <p:spPr>
          <a:xfrm>
            <a:off x="676000" y="846774"/>
            <a:ext cx="7979400" cy="635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defRPr sz="1100">
                <a:solidFill>
                  <a:srgbClr val="222222"/>
                </a:solidFill>
              </a:defRPr>
            </a:pPr>
            <a:r>
              <a:t>Chandler, A. J., Arent, M. A., Cintineo, H. P., Torres-McGehee, T. M., Winkelmann, Z. K., &amp; Arent, S. M. (2021). The Impacts of COVID-19 on Collegiate Student-Athlete Training, Health, and Well-Being. </a:t>
            </a:r>
            <a:r>
              <a:rPr i="1"/>
              <a:t>Translational Journal of the American College of Sports Medicine</a:t>
            </a:r>
            <a:r>
              <a:t>, </a:t>
            </a:r>
            <a:r>
              <a:rPr i="1"/>
              <a:t>6</a:t>
            </a:r>
            <a:r>
              <a:t>(4), e000173.</a:t>
            </a:r>
            <a:r>
              <a:rPr baseline="30000"/>
              <a:t>1</a:t>
            </a:r>
          </a:p>
        </p:txBody>
      </p:sp>
      <p:sp>
        <p:nvSpPr>
          <p:cNvPr id="583" name="Google Shape;544;p73"/>
          <p:cNvSpPr txBox="1"/>
          <p:nvPr/>
        </p:nvSpPr>
        <p:spPr>
          <a:xfrm>
            <a:off x="676000" y="1617500"/>
            <a:ext cx="7751399" cy="4830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defRPr sz="1100">
                <a:solidFill>
                  <a:srgbClr val="222222"/>
                </a:solidFill>
              </a:defRPr>
            </a:pPr>
            <a:r>
              <a:t>Economou, P. J., Glascock, V., Louie, M., Poliakova, P., Zuckerberg, W., Park, H., &amp; Economou, P. COVID-19 and its impact on student-athlete depression and anxiety: the return to campus.</a:t>
            </a:r>
            <a:r>
              <a:rPr baseline="30000"/>
              <a:t>3</a:t>
            </a:r>
          </a:p>
        </p:txBody>
      </p:sp>
      <p:sp>
        <p:nvSpPr>
          <p:cNvPr id="584" name="Google Shape;545;p73"/>
          <p:cNvSpPr txBox="1"/>
          <p:nvPr/>
        </p:nvSpPr>
        <p:spPr>
          <a:xfrm>
            <a:off x="675999" y="315124"/>
            <a:ext cx="7881602" cy="4830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defRPr sz="1100">
                <a:solidFill>
                  <a:srgbClr val="222222"/>
                </a:solidFill>
              </a:defRPr>
            </a:pPr>
            <a:r>
              <a:t>Bullard, J. B. (2020). The impact of COVID-19 on the well-being of division III student-athletes. </a:t>
            </a:r>
            <a:r>
              <a:rPr i="1"/>
              <a:t>The Sport Journal</a:t>
            </a:r>
            <a:r>
              <a:t>, </a:t>
            </a:r>
            <a:r>
              <a:rPr i="1"/>
              <a:t>22</a:t>
            </a:r>
            <a:r>
              <a:t>(5), 1543-9518.</a:t>
            </a:r>
            <a:r>
              <a:rPr baseline="30000"/>
              <a:t>4</a:t>
            </a:r>
          </a:p>
        </p:txBody>
      </p:sp>
      <p:sp>
        <p:nvSpPr>
          <p:cNvPr id="585" name="Google Shape;546;p73"/>
          <p:cNvSpPr txBox="1"/>
          <p:nvPr/>
        </p:nvSpPr>
        <p:spPr>
          <a:xfrm>
            <a:off x="675999" y="4137324"/>
            <a:ext cx="8109602" cy="4830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defRPr sz="1100">
                <a:solidFill>
                  <a:srgbClr val="222222"/>
                </a:solidFill>
              </a:defRPr>
            </a:pPr>
            <a:r>
              <a:t>Smith, R. E., Smoll, F. L., Cumming, S. P., &amp; Grossbard, J. R. (2006). Measurement of multidimensional sport performance anxiety in children and adults: The Sport Anxiety Scale-2. </a:t>
            </a:r>
            <a:r>
              <a:rPr i="1"/>
              <a:t>Journal of Sport and Exercise Psychology</a:t>
            </a:r>
            <a:r>
              <a:t>, </a:t>
            </a:r>
            <a:r>
              <a:rPr i="1"/>
              <a:t>28</a:t>
            </a:r>
            <a:r>
              <a:t>(4), 479-501.</a:t>
            </a:r>
          </a:p>
        </p:txBody>
      </p:sp>
      <p:sp>
        <p:nvSpPr>
          <p:cNvPr id="586" name="Google Shape;547;p73"/>
          <p:cNvSpPr txBox="1"/>
          <p:nvPr/>
        </p:nvSpPr>
        <p:spPr>
          <a:xfrm>
            <a:off x="676000" y="2741199"/>
            <a:ext cx="7751399" cy="3306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defRPr sz="1100">
                <a:solidFill>
                  <a:srgbClr val="222222"/>
                </a:solidFill>
              </a:defRPr>
            </a:lvl1pPr>
          </a:lstStyle>
          <a:p>
            <a:r>
              <a:t>Martens, R. (1977). Sport competition anxiety test.</a:t>
            </a:r>
          </a:p>
        </p:txBody>
      </p:sp>
      <p:sp>
        <p:nvSpPr>
          <p:cNvPr id="587" name="Google Shape;548;p73"/>
          <p:cNvSpPr txBox="1"/>
          <p:nvPr/>
        </p:nvSpPr>
        <p:spPr>
          <a:xfrm>
            <a:off x="675999" y="3613575"/>
            <a:ext cx="7845002" cy="4830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defRPr sz="1100">
                <a:solidFill>
                  <a:srgbClr val="222222"/>
                </a:solidFill>
              </a:defRPr>
            </a:pPr>
            <a:r>
              <a:t>Smith, R. E., &amp; Smoll, F. L. (1990). Sport performance anxiety. In </a:t>
            </a:r>
            <a:r>
              <a:rPr i="1"/>
              <a:t>Handbook of social and evaluation anxiety</a:t>
            </a:r>
            <a:r>
              <a:t> (pp. 417-454). Springer, Boston, MA.</a:t>
            </a:r>
          </a:p>
        </p:txBody>
      </p:sp>
      <p:sp>
        <p:nvSpPr>
          <p:cNvPr id="588" name="Google Shape;549;p73"/>
          <p:cNvSpPr txBox="1"/>
          <p:nvPr/>
        </p:nvSpPr>
        <p:spPr>
          <a:xfrm>
            <a:off x="675999" y="3198424"/>
            <a:ext cx="7246202" cy="3306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defRPr sz="1100">
                <a:solidFill>
                  <a:srgbClr val="222222"/>
                </a:solidFill>
              </a:defRPr>
            </a:lvl1pPr>
          </a:lstStyle>
          <a:p>
            <a:r>
              <a:t>Martens, R., Vealey, R. S., &amp; Burton, D. (1990). Competitive anxiety in sport.</a:t>
            </a:r>
          </a:p>
        </p:txBody>
      </p:sp>
      <p:sp>
        <p:nvSpPr>
          <p:cNvPr id="589" name="Google Shape;550;p73"/>
          <p:cNvSpPr txBox="1"/>
          <p:nvPr/>
        </p:nvSpPr>
        <p:spPr>
          <a:xfrm>
            <a:off x="675999" y="2187400"/>
            <a:ext cx="7845002" cy="4830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defRPr sz="1100">
                <a:solidFill>
                  <a:srgbClr val="222222"/>
                </a:solidFill>
              </a:defRPr>
            </a:pPr>
            <a:r>
              <a:t>Ford, J. L., Ildefonso, K., Jones, M. L., &amp; Arvinen-Barrow, M. (2017). Sport-related anxiety: current insights. </a:t>
            </a:r>
            <a:r>
              <a:rPr i="1"/>
              <a:t>Open access journal of sports medicine</a:t>
            </a:r>
            <a:r>
              <a:t>, </a:t>
            </a:r>
            <a:r>
              <a:rPr i="1"/>
              <a:t>8</a:t>
            </a:r>
            <a:r>
              <a:t>, 205.</a:t>
            </a:r>
          </a:p>
        </p:txBody>
      </p:sp>
    </p:spTree>
  </p:cSld>
  <p:clrMapOvr>
    <a:masterClrMapping/>
  </p:clrMapOvr>
  <p:transition spd="med" advTm="2828"/>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Google Shape;260;p36"/>
          <p:cNvSpPr txBox="1">
            <a:spLocks noGrp="1"/>
          </p:cNvSpPr>
          <p:nvPr>
            <p:ph type="title"/>
          </p:nvPr>
        </p:nvSpPr>
        <p:spPr>
          <a:xfrm>
            <a:off x="2584499" y="504949"/>
            <a:ext cx="3975002" cy="572702"/>
          </a:xfrm>
          <a:prstGeom prst="rect">
            <a:avLst/>
          </a:prstGeom>
        </p:spPr>
        <p:txBody>
          <a:bodyPr/>
          <a:lstStyle>
            <a:lvl1pPr defTabSz="768095">
              <a:defRPr sz="2520" b="1"/>
            </a:lvl1pPr>
          </a:lstStyle>
          <a:p>
            <a:r>
              <a:t>Energy &amp; Trait Anxiety</a:t>
            </a:r>
          </a:p>
        </p:txBody>
      </p:sp>
      <p:sp>
        <p:nvSpPr>
          <p:cNvPr id="344" name="Google Shape;261;p36"/>
          <p:cNvSpPr txBox="1">
            <a:spLocks noGrp="1"/>
          </p:cNvSpPr>
          <p:nvPr>
            <p:ph type="body" idx="1"/>
          </p:nvPr>
        </p:nvSpPr>
        <p:spPr>
          <a:xfrm>
            <a:off x="713250" y="1077650"/>
            <a:ext cx="7717500" cy="3295801"/>
          </a:xfrm>
          <a:prstGeom prst="rect">
            <a:avLst/>
          </a:prstGeom>
        </p:spPr>
        <p:txBody>
          <a:bodyPr/>
          <a:lstStyle/>
          <a:p>
            <a:pPr indent="-400050">
              <a:buSzPts val="2000"/>
              <a:defRPr sz="2000" b="1"/>
            </a:pPr>
            <a:r>
              <a:t>High trait anxiety </a:t>
            </a:r>
          </a:p>
          <a:p>
            <a:pPr marL="914400" lvl="1" indent="-330200">
              <a:lnSpc>
                <a:spcPct val="115000"/>
              </a:lnSpc>
              <a:buSzPts val="1600"/>
              <a:defRPr sz="1600"/>
            </a:pPr>
            <a:r>
              <a:t>Perceive more situations as threatening</a:t>
            </a:r>
          </a:p>
          <a:p>
            <a:pPr marL="914400" lvl="1" indent="-330200">
              <a:lnSpc>
                <a:spcPct val="115000"/>
              </a:lnSpc>
              <a:buSzPts val="1600"/>
              <a:defRPr sz="1600"/>
            </a:pPr>
            <a:r>
              <a:t>Respond to threatening situations with higher levels of anxiety</a:t>
            </a:r>
          </a:p>
          <a:p>
            <a:pPr marL="914400" lvl="1" indent="-330200">
              <a:lnSpc>
                <a:spcPct val="115000"/>
              </a:lnSpc>
              <a:buSzPts val="1600"/>
              <a:defRPr sz="1600"/>
            </a:pPr>
            <a:r>
              <a:t>Predisposition</a:t>
            </a:r>
          </a:p>
          <a:p>
            <a:pPr indent="-400050">
              <a:buSzPts val="2000"/>
              <a:defRPr sz="2000" b="1"/>
            </a:pPr>
            <a:r>
              <a:t>Energy</a:t>
            </a:r>
          </a:p>
          <a:p>
            <a:pPr marL="914400" lvl="1" indent="-330200">
              <a:lnSpc>
                <a:spcPct val="115000"/>
              </a:lnSpc>
              <a:buSzPts val="1600"/>
              <a:defRPr sz="1600"/>
            </a:pPr>
            <a:r>
              <a:t>Trait anxiety is similar to potential energy</a:t>
            </a:r>
          </a:p>
          <a:p>
            <a:pPr marL="1371600" lvl="2" indent="-330200">
              <a:lnSpc>
                <a:spcPct val="115000"/>
              </a:lnSpc>
              <a:buSzPts val="1600"/>
              <a:defRPr sz="1600"/>
            </a:pPr>
            <a:r>
              <a:t>Predisposition to act when faced with the triggering stimuli</a:t>
            </a:r>
          </a:p>
          <a:p>
            <a:pPr marL="1828800" lvl="3" indent="-330200">
              <a:lnSpc>
                <a:spcPct val="115000"/>
              </a:lnSpc>
              <a:buSzPts val="1600"/>
              <a:defRPr sz="1600"/>
            </a:pPr>
            <a:r>
              <a:t>Activating stimuli in this case is sport.</a:t>
            </a:r>
          </a:p>
        </p:txBody>
      </p:sp>
      <p:sp>
        <p:nvSpPr>
          <p:cNvPr id="345" name="Google Shape;262;p36"/>
          <p:cNvSpPr/>
          <p:nvPr/>
        </p:nvSpPr>
        <p:spPr>
          <a:xfrm>
            <a:off x="796800" y="3805199"/>
            <a:ext cx="1787700" cy="879001"/>
          </a:xfrm>
          <a:prstGeom prst="rect">
            <a:avLst/>
          </a:prstGeom>
          <a:solidFill>
            <a:srgbClr val="5F8195"/>
          </a:solidFill>
          <a:ln>
            <a:solidFill>
              <a:srgbClr val="000000"/>
            </a:solidFill>
          </a:ln>
        </p:spPr>
        <p:txBody>
          <a:bodyPr lIns="0" tIns="0" rIns="0" bIns="0" anchor="ctr"/>
          <a:lstStyle/>
          <a:p>
            <a:endParaRPr/>
          </a:p>
        </p:txBody>
      </p:sp>
      <p:sp>
        <p:nvSpPr>
          <p:cNvPr id="346" name="Google Shape;263;p36"/>
          <p:cNvSpPr/>
          <p:nvPr/>
        </p:nvSpPr>
        <p:spPr>
          <a:xfrm>
            <a:off x="3559388" y="3805199"/>
            <a:ext cx="1787701" cy="879001"/>
          </a:xfrm>
          <a:prstGeom prst="rect">
            <a:avLst/>
          </a:prstGeom>
          <a:solidFill>
            <a:srgbClr val="5F8195"/>
          </a:solidFill>
          <a:ln>
            <a:solidFill>
              <a:srgbClr val="000000"/>
            </a:solidFill>
          </a:ln>
        </p:spPr>
        <p:txBody>
          <a:bodyPr lIns="0" tIns="0" rIns="0" bIns="0" anchor="ctr"/>
          <a:lstStyle/>
          <a:p>
            <a:endParaRPr/>
          </a:p>
        </p:txBody>
      </p:sp>
      <p:sp>
        <p:nvSpPr>
          <p:cNvPr id="347" name="Google Shape;264;p36"/>
          <p:cNvSpPr/>
          <p:nvPr/>
        </p:nvSpPr>
        <p:spPr>
          <a:xfrm>
            <a:off x="6559499" y="3805199"/>
            <a:ext cx="1787701" cy="879001"/>
          </a:xfrm>
          <a:prstGeom prst="rect">
            <a:avLst/>
          </a:prstGeom>
          <a:solidFill>
            <a:srgbClr val="5F8195"/>
          </a:solidFill>
          <a:ln>
            <a:solidFill>
              <a:srgbClr val="000000"/>
            </a:solidFill>
          </a:ln>
        </p:spPr>
        <p:txBody>
          <a:bodyPr lIns="0" tIns="0" rIns="0" bIns="0" anchor="ctr"/>
          <a:lstStyle/>
          <a:p>
            <a:endParaRPr/>
          </a:p>
        </p:txBody>
      </p:sp>
      <p:sp>
        <p:nvSpPr>
          <p:cNvPr id="348" name="Google Shape;265;p36"/>
          <p:cNvSpPr txBox="1"/>
          <p:nvPr/>
        </p:nvSpPr>
        <p:spPr>
          <a:xfrm>
            <a:off x="3935024" y="4021499"/>
            <a:ext cx="1118701" cy="4368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sz="1700" b="1">
                <a:solidFill>
                  <a:srgbClr val="F5F2EE"/>
                </a:solidFill>
                <a:latin typeface="Montserrat"/>
                <a:ea typeface="Montserrat"/>
                <a:cs typeface="Montserrat"/>
                <a:sym typeface="Montserrat"/>
              </a:defRPr>
            </a:lvl1pPr>
          </a:lstStyle>
          <a:p>
            <a:r>
              <a:t>Threat</a:t>
            </a:r>
          </a:p>
        </p:txBody>
      </p:sp>
      <p:sp>
        <p:nvSpPr>
          <p:cNvPr id="349" name="Google Shape;266;p36"/>
          <p:cNvSpPr txBox="1"/>
          <p:nvPr/>
        </p:nvSpPr>
        <p:spPr>
          <a:xfrm>
            <a:off x="1071250" y="4021499"/>
            <a:ext cx="1118701" cy="4368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sz="1700" b="1">
                <a:solidFill>
                  <a:srgbClr val="F5F2EE"/>
                </a:solidFill>
                <a:latin typeface="Montserrat"/>
                <a:ea typeface="Montserrat"/>
                <a:cs typeface="Montserrat"/>
                <a:sym typeface="Montserrat"/>
              </a:defRPr>
            </a:lvl1pPr>
          </a:lstStyle>
          <a:p>
            <a:r>
              <a:t>Stress</a:t>
            </a:r>
          </a:p>
        </p:txBody>
      </p:sp>
      <p:sp>
        <p:nvSpPr>
          <p:cNvPr id="350" name="Google Shape;267;p36"/>
          <p:cNvSpPr txBox="1"/>
          <p:nvPr/>
        </p:nvSpPr>
        <p:spPr>
          <a:xfrm>
            <a:off x="6586725" y="3936900"/>
            <a:ext cx="1678201" cy="6146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b="1">
                <a:solidFill>
                  <a:srgbClr val="F5F2EE"/>
                </a:solidFill>
                <a:latin typeface="Montserrat"/>
                <a:ea typeface="Montserrat"/>
                <a:cs typeface="Montserrat"/>
                <a:sym typeface="Montserrat"/>
              </a:defRPr>
            </a:lvl1pPr>
          </a:lstStyle>
          <a:p>
            <a:r>
              <a:t>State anxiety reaction</a:t>
            </a:r>
          </a:p>
        </p:txBody>
      </p:sp>
      <p:sp>
        <p:nvSpPr>
          <p:cNvPr id="351" name="Google Shape;268;p36"/>
          <p:cNvSpPr/>
          <p:nvPr/>
        </p:nvSpPr>
        <p:spPr>
          <a:xfrm>
            <a:off x="2786475" y="4224649"/>
            <a:ext cx="579301" cy="1"/>
          </a:xfrm>
          <a:prstGeom prst="line">
            <a:avLst/>
          </a:prstGeom>
          <a:ln w="38100">
            <a:solidFill>
              <a:srgbClr val="000000"/>
            </a:solidFill>
            <a:tailEnd type="triangle"/>
          </a:ln>
        </p:spPr>
        <p:txBody>
          <a:bodyPr lIns="0" tIns="0" rIns="0" bIns="0"/>
          <a:lstStyle/>
          <a:p>
            <a:endParaRPr/>
          </a:p>
        </p:txBody>
      </p:sp>
      <p:sp>
        <p:nvSpPr>
          <p:cNvPr id="352" name="Google Shape;269;p36"/>
          <p:cNvSpPr/>
          <p:nvPr/>
        </p:nvSpPr>
        <p:spPr>
          <a:xfrm>
            <a:off x="5735375" y="4224649"/>
            <a:ext cx="579301" cy="1"/>
          </a:xfrm>
          <a:prstGeom prst="line">
            <a:avLst/>
          </a:prstGeom>
          <a:ln w="38100">
            <a:solidFill>
              <a:srgbClr val="000000"/>
            </a:solidFill>
            <a:tailEnd type="triangle"/>
          </a:ln>
        </p:spPr>
        <p:txBody>
          <a:bodyPr lIns="0" tIns="0" rIns="0" bIns="0"/>
          <a:lstStyle/>
          <a:p>
            <a:endParaRPr/>
          </a:p>
        </p:txBody>
      </p:sp>
      <p:pic>
        <p:nvPicPr>
          <p:cNvPr id="353"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8"/>
          <a:stretch>
            <a:fillRect/>
          </a:stretch>
        </p:blipFill>
        <p:spPr>
          <a:xfrm>
            <a:off x="7136237" y="417078"/>
            <a:ext cx="571501" cy="571501"/>
          </a:xfrm>
          <a:prstGeom prst="rect">
            <a:avLst/>
          </a:prstGeom>
          <a:ln w="12700">
            <a:miter lim="400000"/>
          </a:ln>
        </p:spPr>
      </p:pic>
      <p:pic>
        <p:nvPicPr>
          <p:cNvPr id="354"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8"/>
          <a:stretch>
            <a:fillRect/>
          </a:stretch>
        </p:blipFill>
        <p:spPr>
          <a:xfrm>
            <a:off x="7167598" y="1220740"/>
            <a:ext cx="571501" cy="571501"/>
          </a:xfrm>
          <a:prstGeom prst="rect">
            <a:avLst/>
          </a:prstGeom>
          <a:ln w="12700">
            <a:miter lim="400000"/>
          </a:ln>
        </p:spPr>
      </p:pic>
    </p:spTree>
    <p:custDataLst>
      <p:tags r:id="rId1"/>
    </p:custDataLst>
  </p:cSld>
  <p:clrMapOvr>
    <a:masterClrMapping/>
  </p:clrMapOvr>
  <p:transition spd="med" advTm="42302"/>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5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5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353"/>
                </p:tgtEl>
              </p:cMediaNode>
            </p:audio>
            <p:audio>
              <p:cMediaNode vol="100000" numSld="2" showWhenStopped="0">
                <p:cTn id="12" fill="hold" display="0">
                  <p:stCondLst>
                    <p:cond delay="indefinite"/>
                  </p:stCondLst>
                </p:cTn>
                <p:tgtEl>
                  <p:spTgt spid="354"/>
                </p:tgtEl>
              </p:cMediaNode>
            </p:audio>
          </p:childTnLst>
        </p:cTn>
      </p:par>
    </p:tnLst>
  </p:timing>
  <p:extLst>
    <p:ext uri="{E180D4A7-C9FB-4DFB-919C-405C955672EB}">
      <p14:showEvtLst xmlns:p14="http://schemas.microsoft.com/office/powerpoint/2010/main">
        <p14:playEvt time="3473" objId="353"/>
        <p14:stopEvt time="22186" objId="353"/>
        <p14:playEvt time="23195" objId="354"/>
        <p14:stopEvt time="41453" objId="354"/>
      </p14:showEvtLst>
    </p:ext>
  </p:extLs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Google Shape;555;p74"/>
          <p:cNvSpPr txBox="1"/>
          <p:nvPr/>
        </p:nvSpPr>
        <p:spPr>
          <a:xfrm>
            <a:off x="555774" y="744524"/>
            <a:ext cx="7665302" cy="19433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nSpc>
                <a:spcPct val="115000"/>
              </a:lnSpc>
              <a:defRPr sz="1100"/>
            </a:pPr>
            <a:r>
              <a:t>​Amaechi, J. (Dec 18, 2018). AASP 2018 Keynote: John Amaechi OBE - Overpromise &amp; Underdeliver (A Duty of Care). Retrieved April 27, 2022. </a:t>
            </a:r>
            <a:r>
              <a:rPr u="sng">
                <a:uFill>
                  <a:solidFill>
                    <a:srgbClr val="000000"/>
                  </a:solidFill>
                </a:uFill>
                <a:hlinkClick r:id="rId2"/>
              </a:rPr>
              <a:t>https://www.youtube.com/watch?v=K7z-toAoj_I</a:t>
            </a:r>
            <a:endParaRPr>
              <a:solidFill>
                <a:srgbClr val="222222"/>
              </a:solidFill>
            </a:endParaRPr>
          </a:p>
          <a:p>
            <a:endParaRPr sz="1100"/>
          </a:p>
          <a:p>
            <a:pPr>
              <a:defRPr sz="1100"/>
            </a:pPr>
            <a:r>
              <a:t>Durand-Bush, N., Gunter, K., Mugford, A., Haberl, P., Aoyagi, M. (May 20, 2020). Supporting Athlete Mental Health During the COVID-19 Pandemic. [Webinar]. Association of Applied Sport Psychology (AASP). </a:t>
            </a:r>
            <a:r>
              <a:rPr u="sng">
                <a:uFill>
                  <a:solidFill>
                    <a:srgbClr val="000000"/>
                  </a:solidFill>
                </a:uFill>
                <a:hlinkClick r:id="rId3"/>
              </a:rPr>
              <a:t>https://www.facebook.com/AssociationforAppliedSportPsychology/videos/619003602081346</a:t>
            </a:r>
            <a:endParaRPr>
              <a:solidFill>
                <a:srgbClr val="222222"/>
              </a:solidFill>
            </a:endParaRPr>
          </a:p>
          <a:p>
            <a:pPr>
              <a:lnSpc>
                <a:spcPct val="115000"/>
              </a:lnSpc>
            </a:pPr>
            <a:endParaRPr sz="1100" u="sng"/>
          </a:p>
          <a:p>
            <a:pPr>
              <a:defRPr sz="1100">
                <a:solidFill>
                  <a:srgbClr val="222222"/>
                </a:solidFill>
              </a:defRPr>
            </a:pPr>
            <a:r>
              <a:t>Valster, K. M., Cochrane-Snyman, K., Smith, D., &amp; Jones, K. (2021). COVID-19 Distress in NCAA Division III Student-athletes. </a:t>
            </a:r>
            <a:r>
              <a:rPr i="1"/>
              <a:t>Journal of Issues in Intercollegiate Athletics</a:t>
            </a:r>
            <a:r>
              <a:t>, </a:t>
            </a:r>
            <a:r>
              <a:rPr i="1"/>
              <a:t>14</a:t>
            </a:r>
            <a:r>
              <a:t>, 674-693.</a:t>
            </a:r>
            <a:r>
              <a:rPr baseline="30000"/>
              <a:t>2</a:t>
            </a:r>
          </a:p>
          <a:p>
            <a:pPr>
              <a:lnSpc>
                <a:spcPct val="115000"/>
              </a:lnSpc>
            </a:pPr>
            <a:endParaRPr sz="1100" u="sng"/>
          </a:p>
        </p:txBody>
      </p:sp>
    </p:spTree>
  </p:cSld>
  <p:clrMapOvr>
    <a:masterClrMapping/>
  </p:clrMapOvr>
  <p:transition spd="med" advTm="1923"/>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Google Shape;274;p37"/>
          <p:cNvSpPr txBox="1">
            <a:spLocks noGrp="1"/>
          </p:cNvSpPr>
          <p:nvPr>
            <p:ph type="title" idx="4294967295"/>
          </p:nvPr>
        </p:nvSpPr>
        <p:spPr>
          <a:xfrm>
            <a:off x="2112149" y="365149"/>
            <a:ext cx="4919702" cy="572702"/>
          </a:xfrm>
          <a:prstGeom prst="rect">
            <a:avLst/>
          </a:prstGeom>
        </p:spPr>
        <p:txBody>
          <a:bodyPr/>
          <a:lstStyle>
            <a:lvl1pPr algn="ctr" defTabSz="768095">
              <a:defRPr sz="2520" b="1"/>
            </a:lvl1pPr>
          </a:lstStyle>
          <a:p>
            <a:r>
              <a:t>The Covid-19 Pandemic</a:t>
            </a:r>
          </a:p>
        </p:txBody>
      </p:sp>
      <p:sp>
        <p:nvSpPr>
          <p:cNvPr id="359" name="Google Shape;275;p37"/>
          <p:cNvSpPr txBox="1"/>
          <p:nvPr/>
        </p:nvSpPr>
        <p:spPr>
          <a:xfrm>
            <a:off x="209774" y="1124850"/>
            <a:ext cx="6391802" cy="3319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30200">
              <a:buClr>
                <a:srgbClr val="000000"/>
              </a:buClr>
              <a:buSzPts val="1600"/>
              <a:buFont typeface="Helvetica"/>
              <a:buChar char="●"/>
              <a:defRPr sz="1600">
                <a:latin typeface="Montserrat"/>
                <a:ea typeface="Montserrat"/>
                <a:cs typeface="Montserrat"/>
                <a:sym typeface="Montserrat"/>
              </a:defRPr>
            </a:pPr>
            <a:r>
              <a:t>Severe acute respiratory syndrome coronavirus 2</a:t>
            </a:r>
          </a:p>
          <a:p>
            <a:pPr indent="457200"/>
            <a:endParaRPr sz="1600">
              <a:latin typeface="Montserrat"/>
              <a:ea typeface="Montserrat"/>
              <a:cs typeface="Montserrat"/>
              <a:sym typeface="Montserrat"/>
            </a:endParaRPr>
          </a:p>
          <a:p>
            <a:pPr marL="457200" indent="-330200">
              <a:buClr>
                <a:srgbClr val="000000"/>
              </a:buClr>
              <a:buSzPts val="1600"/>
              <a:buFont typeface="Helvetica"/>
              <a:buChar char="●"/>
              <a:defRPr sz="1600">
                <a:latin typeface="Montserrat"/>
                <a:ea typeface="Montserrat"/>
                <a:cs typeface="Montserrat"/>
                <a:sym typeface="Montserrat"/>
              </a:defRPr>
            </a:pPr>
            <a:r>
              <a:t>First identified in Wuhan, China</a:t>
            </a:r>
          </a:p>
          <a:p>
            <a:pPr indent="457200"/>
            <a:endParaRPr sz="1600">
              <a:latin typeface="Montserrat"/>
              <a:ea typeface="Montserrat"/>
              <a:cs typeface="Montserrat"/>
              <a:sym typeface="Montserrat"/>
            </a:endParaRPr>
          </a:p>
          <a:p>
            <a:pPr marL="457200" indent="-330200">
              <a:buClr>
                <a:srgbClr val="000000"/>
              </a:buClr>
              <a:buSzPts val="1600"/>
              <a:buFont typeface="Helvetica"/>
              <a:buChar char="●"/>
              <a:defRPr sz="1600">
                <a:latin typeface="Montserrat"/>
                <a:ea typeface="Montserrat"/>
                <a:cs typeface="Montserrat"/>
                <a:sym typeface="Montserrat"/>
              </a:defRPr>
            </a:pPr>
            <a:r>
              <a:t>World Health Organization declared Covid-19 a Public Health Emergency of International Concern on January 30, 2020</a:t>
            </a:r>
          </a:p>
          <a:p>
            <a:pPr indent="457200"/>
            <a:endParaRPr sz="1600">
              <a:latin typeface="Montserrat"/>
              <a:ea typeface="Montserrat"/>
              <a:cs typeface="Montserrat"/>
              <a:sym typeface="Montserrat"/>
            </a:endParaRPr>
          </a:p>
          <a:p>
            <a:pPr marL="457200" indent="-330200">
              <a:buClr>
                <a:srgbClr val="000000"/>
              </a:buClr>
              <a:buSzPts val="1600"/>
              <a:buFont typeface="Helvetica"/>
              <a:buChar char="●"/>
              <a:defRPr sz="1600">
                <a:latin typeface="Montserrat"/>
                <a:ea typeface="Montserrat"/>
                <a:cs typeface="Montserrat"/>
                <a:sym typeface="Montserrat"/>
              </a:defRPr>
            </a:pPr>
            <a:r>
              <a:t>WHO declared global pandemic on March 11, 2020</a:t>
            </a:r>
          </a:p>
          <a:p>
            <a:pPr indent="457200"/>
            <a:endParaRPr sz="1600">
              <a:latin typeface="Montserrat"/>
              <a:ea typeface="Montserrat"/>
              <a:cs typeface="Montserrat"/>
              <a:sym typeface="Montserrat"/>
            </a:endParaRPr>
          </a:p>
          <a:p>
            <a:pPr marL="457200" indent="-330200">
              <a:buClr>
                <a:srgbClr val="000000"/>
              </a:buClr>
              <a:buSzPts val="1600"/>
              <a:buFont typeface="Helvetica"/>
              <a:buChar char="●"/>
              <a:defRPr sz="1600">
                <a:latin typeface="Montserrat"/>
                <a:ea typeface="Montserrat"/>
                <a:cs typeface="Montserrat"/>
                <a:sym typeface="Montserrat"/>
              </a:defRPr>
            </a:pPr>
            <a:r>
              <a:t>As of April 21, 2022: 507 million+ cases &amp; 6.2 million deaths</a:t>
            </a:r>
          </a:p>
          <a:p>
            <a:pPr indent="457200"/>
            <a:endParaRPr sz="1600">
              <a:latin typeface="Montserrat"/>
              <a:ea typeface="Montserrat"/>
              <a:cs typeface="Montserrat"/>
              <a:sym typeface="Montserrat"/>
            </a:endParaRPr>
          </a:p>
          <a:p>
            <a:pPr marL="457200" indent="-330200">
              <a:buClr>
                <a:srgbClr val="000000"/>
              </a:buClr>
              <a:buSzPts val="1600"/>
              <a:buFont typeface="Helvetica"/>
              <a:buChar char="●"/>
              <a:defRPr sz="1600">
                <a:latin typeface="Montserrat"/>
                <a:ea typeface="Montserrat"/>
                <a:cs typeface="Montserrat"/>
                <a:sym typeface="Montserrat"/>
              </a:defRPr>
            </a:pPr>
            <a:r>
              <a:t>In the context of mental health &amp; sport, covid is a time of loss and grief. </a:t>
            </a:r>
          </a:p>
        </p:txBody>
      </p:sp>
      <p:pic>
        <p:nvPicPr>
          <p:cNvPr id="360" name="Google Shape;276;p37" descr="Google Shape;276;p37"/>
          <p:cNvPicPr>
            <a:picLocks noChangeAspect="1"/>
          </p:cNvPicPr>
          <p:nvPr/>
        </p:nvPicPr>
        <p:blipFill>
          <a:blip r:embed="rId7"/>
          <a:stretch>
            <a:fillRect/>
          </a:stretch>
        </p:blipFill>
        <p:spPr>
          <a:xfrm>
            <a:off x="6793949" y="1550737"/>
            <a:ext cx="2042027" cy="2042026"/>
          </a:xfrm>
          <a:prstGeom prst="rect">
            <a:avLst/>
          </a:prstGeom>
          <a:ln w="12700">
            <a:miter lim="400000"/>
          </a:ln>
        </p:spPr>
      </p:pic>
      <p:pic>
        <p:nvPicPr>
          <p:cNvPr id="361"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8"/>
          <a:stretch>
            <a:fillRect/>
          </a:stretch>
        </p:blipFill>
        <p:spPr>
          <a:xfrm>
            <a:off x="7047201" y="408174"/>
            <a:ext cx="571501" cy="571501"/>
          </a:xfrm>
          <a:prstGeom prst="rect">
            <a:avLst/>
          </a:prstGeom>
          <a:ln w="12700">
            <a:miter lim="400000"/>
          </a:ln>
        </p:spPr>
      </p:pic>
      <p:pic>
        <p:nvPicPr>
          <p:cNvPr id="362"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8"/>
          <a:stretch>
            <a:fillRect/>
          </a:stretch>
        </p:blipFill>
        <p:spPr>
          <a:xfrm>
            <a:off x="7031851" y="1124850"/>
            <a:ext cx="571501" cy="571501"/>
          </a:xfrm>
          <a:prstGeom prst="rect">
            <a:avLst/>
          </a:prstGeom>
          <a:ln w="12700">
            <a:miter lim="400000"/>
          </a:ln>
        </p:spPr>
      </p:pic>
    </p:spTree>
    <p:custDataLst>
      <p:tags r:id="rId1"/>
    </p:custDataLst>
  </p:cSld>
  <p:clrMapOvr>
    <a:masterClrMapping/>
  </p:clrMapOvr>
  <p:transition spd="med" advTm="72922"/>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61"/>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6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361"/>
                </p:tgtEl>
              </p:cMediaNode>
            </p:audio>
            <p:audio>
              <p:cMediaNode vol="100000" numSld="2" showWhenStopped="0">
                <p:cTn id="12" fill="hold" display="0">
                  <p:stCondLst>
                    <p:cond delay="indefinite"/>
                  </p:stCondLst>
                </p:cTn>
                <p:tgtEl>
                  <p:spTgt spid="362"/>
                </p:tgtEl>
              </p:cMediaNode>
            </p:audio>
          </p:childTnLst>
        </p:cTn>
      </p:par>
    </p:tnLst>
  </p:timing>
  <p:extLst>
    <p:ext uri="{E180D4A7-C9FB-4DFB-919C-405C955672EB}">
      <p14:showEvtLst xmlns:p14="http://schemas.microsoft.com/office/powerpoint/2010/main">
        <p14:playEvt time="2357" objId="361"/>
        <p14:stopEvt time="49076" objId="361"/>
        <p14:playEvt time="50172" objId="362"/>
        <p14:stopEvt time="71936" objId="362"/>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Google Shape;281;p38"/>
          <p:cNvSpPr txBox="1">
            <a:spLocks noGrp="1"/>
          </p:cNvSpPr>
          <p:nvPr>
            <p:ph type="title" idx="4294967295"/>
          </p:nvPr>
        </p:nvSpPr>
        <p:spPr>
          <a:xfrm>
            <a:off x="263775" y="494975"/>
            <a:ext cx="5679900" cy="572701"/>
          </a:xfrm>
          <a:prstGeom prst="rect">
            <a:avLst/>
          </a:prstGeom>
        </p:spPr>
        <p:txBody>
          <a:bodyPr/>
          <a:lstStyle>
            <a:lvl1pPr defTabSz="768095">
              <a:defRPr sz="2520" b="1"/>
            </a:lvl1pPr>
          </a:lstStyle>
          <a:p>
            <a:r>
              <a:t>Review of Literature</a:t>
            </a:r>
          </a:p>
        </p:txBody>
      </p:sp>
      <p:sp>
        <p:nvSpPr>
          <p:cNvPr id="365" name="Google Shape;282;p38"/>
          <p:cNvSpPr txBox="1"/>
          <p:nvPr/>
        </p:nvSpPr>
        <p:spPr>
          <a:xfrm>
            <a:off x="419449" y="1258400"/>
            <a:ext cx="6092402" cy="23418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17500">
              <a:buClr>
                <a:srgbClr val="000000"/>
              </a:buClr>
              <a:buSzPts val="1400"/>
              <a:buFont typeface="Helvetica"/>
              <a:buChar char="●"/>
              <a:defRPr>
                <a:latin typeface="Montserrat"/>
                <a:ea typeface="Montserrat"/>
                <a:cs typeface="Montserrat"/>
                <a:sym typeface="Montserrat"/>
              </a:defRPr>
            </a:pPr>
            <a:r>
              <a:t>Data from May 2020 collected by the NCAA showed that 49-75% of division 3 student athletes experienced at least one mental health concern at some point in the pandemic at that point</a:t>
            </a:r>
            <a:r>
              <a:rPr baseline="30000"/>
              <a:t>2</a:t>
            </a:r>
          </a:p>
          <a:p>
            <a:pPr indent="457200"/>
            <a:endParaRPr>
              <a:latin typeface="Montserrat"/>
              <a:ea typeface="Montserrat"/>
              <a:cs typeface="Montserrat"/>
              <a:sym typeface="Montserrat"/>
            </a:endParaRPr>
          </a:p>
          <a:p>
            <a:pPr marL="457200" indent="-317500">
              <a:buClr>
                <a:srgbClr val="000000"/>
              </a:buClr>
              <a:buSzPts val="1400"/>
              <a:buFont typeface="Helvetica"/>
              <a:buChar char="●"/>
              <a:defRPr>
                <a:latin typeface="Montserrat"/>
                <a:ea typeface="Montserrat"/>
                <a:cs typeface="Montserrat"/>
                <a:sym typeface="Montserrat"/>
              </a:defRPr>
            </a:pPr>
            <a:r>
              <a:t>NCAA research from 2021 showed that 45% of men and 59% of women had somewhat to strong negative mental health affects when they were not training for their sport or with their teammates</a:t>
            </a:r>
            <a:r>
              <a:rPr baseline="30000"/>
              <a:t>2</a:t>
            </a:r>
          </a:p>
          <a:p>
            <a:pPr indent="457200"/>
            <a:endParaRPr>
              <a:latin typeface="Montserrat"/>
              <a:ea typeface="Montserrat"/>
              <a:cs typeface="Montserrat"/>
              <a:sym typeface="Montserrat"/>
            </a:endParaRPr>
          </a:p>
          <a:p>
            <a:pPr marL="457200" indent="-317500">
              <a:buClr>
                <a:srgbClr val="000000"/>
              </a:buClr>
              <a:buSzPts val="1400"/>
              <a:buFont typeface="Helvetica"/>
              <a:buChar char="●"/>
              <a:defRPr>
                <a:latin typeface="Montserrat"/>
                <a:ea typeface="Montserrat"/>
                <a:cs typeface="Montserrat"/>
                <a:sym typeface="Montserrat"/>
              </a:defRPr>
            </a:pPr>
            <a:r>
              <a:t>Transitions that occur when an athlete gets pulled from their sport may have detrimental effects on mental health and identity</a:t>
            </a:r>
            <a:r>
              <a:rPr baseline="30000"/>
              <a:t>4</a:t>
            </a:r>
          </a:p>
        </p:txBody>
      </p:sp>
      <p:pic>
        <p:nvPicPr>
          <p:cNvPr id="366" name="Google Shape;283;p38" descr="Google Shape;283;p38"/>
          <p:cNvPicPr>
            <a:picLocks noChangeAspect="1"/>
          </p:cNvPicPr>
          <p:nvPr/>
        </p:nvPicPr>
        <p:blipFill>
          <a:blip r:embed="rId9"/>
          <a:stretch>
            <a:fillRect/>
          </a:stretch>
        </p:blipFill>
        <p:spPr>
          <a:xfrm>
            <a:off x="6695277" y="719087"/>
            <a:ext cx="2236225" cy="3705325"/>
          </a:xfrm>
          <a:prstGeom prst="rect">
            <a:avLst/>
          </a:prstGeom>
          <a:ln w="12700">
            <a:miter lim="400000"/>
          </a:ln>
        </p:spPr>
      </p:pic>
      <p:pic>
        <p:nvPicPr>
          <p:cNvPr id="367"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10"/>
          <a:stretch>
            <a:fillRect/>
          </a:stretch>
        </p:blipFill>
        <p:spPr>
          <a:xfrm>
            <a:off x="7047201" y="60934"/>
            <a:ext cx="571501" cy="571501"/>
          </a:xfrm>
          <a:prstGeom prst="rect">
            <a:avLst/>
          </a:prstGeom>
          <a:ln w="12700">
            <a:miter lim="400000"/>
          </a:ln>
        </p:spPr>
      </p:pic>
      <p:pic>
        <p:nvPicPr>
          <p:cNvPr id="368"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10"/>
          <a:stretch>
            <a:fillRect/>
          </a:stretch>
        </p:blipFill>
        <p:spPr>
          <a:xfrm>
            <a:off x="7047201" y="809549"/>
            <a:ext cx="571501" cy="571501"/>
          </a:xfrm>
          <a:prstGeom prst="rect">
            <a:avLst/>
          </a:prstGeom>
          <a:ln w="12700">
            <a:miter lim="400000"/>
          </a:ln>
        </p:spPr>
      </p:pic>
      <p:pic>
        <p:nvPicPr>
          <p:cNvPr id="369" name="Audio Recording.m4a" descr="Audio Recording.m4a"/>
          <p:cNvPicPr>
            <a:picLocks/>
          </p:cNvPicPr>
          <p:nvPr>
            <a:audioFile r:link="rId7"/>
            <p:extLst>
              <p:ext uri="{DAA4B4D4-6D71-4841-9C94-3DE7FCFB9230}">
                <p14:media xmlns:p14="http://schemas.microsoft.com/office/powerpoint/2010/main" r:embed="rId6"/>
              </p:ext>
            </p:extLst>
          </p:nvPr>
        </p:nvPicPr>
        <p:blipFill>
          <a:blip r:embed="rId10"/>
          <a:stretch>
            <a:fillRect/>
          </a:stretch>
        </p:blipFill>
        <p:spPr>
          <a:xfrm>
            <a:off x="7590321" y="764318"/>
            <a:ext cx="571501" cy="571501"/>
          </a:xfrm>
          <a:prstGeom prst="rect">
            <a:avLst/>
          </a:prstGeom>
          <a:ln w="12700">
            <a:miter lim="400000"/>
          </a:ln>
        </p:spPr>
      </p:pic>
    </p:spTree>
    <p:custDataLst>
      <p:tags r:id="rId1"/>
    </p:custDataLst>
  </p:cSld>
  <p:clrMapOvr>
    <a:masterClrMapping/>
  </p:clrMapOvr>
  <p:transition spd="med" advTm="69222"/>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6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68"/>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36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5" fill="hold" display="0">
                  <p:stCondLst>
                    <p:cond delay="indefinite"/>
                  </p:stCondLst>
                </p:cTn>
                <p:tgtEl>
                  <p:spTgt spid="367"/>
                </p:tgtEl>
              </p:cMediaNode>
            </p:audio>
            <p:audio>
              <p:cMediaNode vol="100000" numSld="2" showWhenStopped="0">
                <p:cTn id="16" fill="hold" display="0">
                  <p:stCondLst>
                    <p:cond delay="indefinite"/>
                  </p:stCondLst>
                </p:cTn>
                <p:tgtEl>
                  <p:spTgt spid="368"/>
                </p:tgtEl>
              </p:cMediaNode>
            </p:audio>
            <p:audio>
              <p:cMediaNode vol="100000" numSld="3" showWhenStopped="0">
                <p:cTn id="17" fill="hold" display="0">
                  <p:stCondLst>
                    <p:cond delay="indefinite"/>
                  </p:stCondLst>
                </p:cTn>
                <p:tgtEl>
                  <p:spTgt spid="369"/>
                </p:tgtEl>
              </p:cMediaNode>
            </p:audio>
          </p:childTnLst>
        </p:cTn>
      </p:par>
    </p:tnLst>
  </p:timing>
  <p:extLst>
    <p:ext uri="{E180D4A7-C9FB-4DFB-919C-405C955672EB}">
      <p14:showEvtLst xmlns:p14="http://schemas.microsoft.com/office/powerpoint/2010/main">
        <p14:playEvt time="2272" objId="367"/>
        <p14:stopEvt time="30143" objId="367"/>
        <p14:playEvt time="31105" objId="368"/>
        <p14:stopEvt time="55294" objId="368"/>
        <p14:playEvt time="56240" objId="369"/>
        <p14:stopEvt time="68231" objId="369"/>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Google Shape;288;p39"/>
          <p:cNvSpPr txBox="1">
            <a:spLocks noGrp="1"/>
          </p:cNvSpPr>
          <p:nvPr>
            <p:ph type="title" idx="4294967295"/>
          </p:nvPr>
        </p:nvSpPr>
        <p:spPr>
          <a:xfrm>
            <a:off x="263775" y="390125"/>
            <a:ext cx="5679900" cy="572701"/>
          </a:xfrm>
          <a:prstGeom prst="rect">
            <a:avLst/>
          </a:prstGeom>
        </p:spPr>
        <p:txBody>
          <a:bodyPr/>
          <a:lstStyle>
            <a:lvl1pPr defTabSz="768095">
              <a:defRPr sz="2520" b="1"/>
            </a:lvl1pPr>
          </a:lstStyle>
          <a:p>
            <a:r>
              <a:t>Review of Literature</a:t>
            </a:r>
          </a:p>
        </p:txBody>
      </p:sp>
      <p:sp>
        <p:nvSpPr>
          <p:cNvPr id="372" name="Google Shape;289;p39"/>
          <p:cNvSpPr txBox="1"/>
          <p:nvPr/>
        </p:nvSpPr>
        <p:spPr>
          <a:xfrm>
            <a:off x="146699" y="944512"/>
            <a:ext cx="6480602" cy="3561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30200">
              <a:buClr>
                <a:srgbClr val="000000"/>
              </a:buClr>
              <a:buSzPts val="1600"/>
              <a:buFont typeface="Helvetica"/>
              <a:buChar char="●"/>
              <a:defRPr sz="1600">
                <a:latin typeface="Montserrat"/>
                <a:ea typeface="Montserrat"/>
                <a:cs typeface="Montserrat"/>
                <a:sym typeface="Montserrat"/>
              </a:defRPr>
            </a:pPr>
            <a:r>
              <a:t>The American College of Sports Medicine found that a portion of mental distress was correlated with the lack of resources and available facilities</a:t>
            </a:r>
            <a:r>
              <a:rPr baseline="30000"/>
              <a:t>1</a:t>
            </a:r>
          </a:p>
          <a:p>
            <a:pPr indent="457200">
              <a:defRPr sz="1600">
                <a:latin typeface="Montserrat"/>
                <a:ea typeface="Montserrat"/>
                <a:cs typeface="Montserrat"/>
                <a:sym typeface="Montserrat"/>
              </a:defRPr>
            </a:pPr>
            <a:r>
              <a:t> </a:t>
            </a:r>
          </a:p>
          <a:p>
            <a:pPr marL="457200" indent="-330200">
              <a:buClr>
                <a:srgbClr val="000000"/>
              </a:buClr>
              <a:buSzPts val="1600"/>
              <a:buFont typeface="Helvetica"/>
              <a:buChar char="●"/>
              <a:defRPr sz="1600">
                <a:latin typeface="Montserrat"/>
                <a:ea typeface="Montserrat"/>
                <a:cs typeface="Montserrat"/>
                <a:sym typeface="Montserrat"/>
              </a:defRPr>
            </a:pPr>
            <a:r>
              <a:t>The American College of Sports Medicine reported student athletes having less motivation during the Covid-19 Pandemic</a:t>
            </a:r>
            <a:r>
              <a:rPr baseline="30000"/>
              <a:t>1</a:t>
            </a:r>
          </a:p>
          <a:p>
            <a:pPr indent="457200"/>
            <a:endParaRPr sz="1600">
              <a:latin typeface="Montserrat"/>
              <a:ea typeface="Montserrat"/>
              <a:cs typeface="Montserrat"/>
              <a:sym typeface="Montserrat"/>
            </a:endParaRPr>
          </a:p>
          <a:p>
            <a:pPr marL="457200" indent="-330200">
              <a:buClr>
                <a:srgbClr val="000000"/>
              </a:buClr>
              <a:buSzPts val="1600"/>
              <a:buFont typeface="Helvetica"/>
              <a:buChar char="●"/>
              <a:defRPr sz="1600">
                <a:latin typeface="Montserrat"/>
                <a:ea typeface="Montserrat"/>
                <a:cs typeface="Montserrat"/>
                <a:sym typeface="Montserrat"/>
              </a:defRPr>
            </a:pPr>
            <a:r>
              <a:t>According to a study on collegiate SA mental health, 44% of collegiate student athletes reported not receiving any mental health education from their athletic department</a:t>
            </a:r>
            <a:r>
              <a:rPr baseline="30000"/>
              <a:t>1</a:t>
            </a:r>
          </a:p>
          <a:p>
            <a:pPr indent="457200"/>
            <a:endParaRPr sz="1600">
              <a:latin typeface="Montserrat"/>
              <a:ea typeface="Montserrat"/>
              <a:cs typeface="Montserrat"/>
              <a:sym typeface="Montserrat"/>
            </a:endParaRPr>
          </a:p>
          <a:p>
            <a:pPr marL="457200" indent="-330200">
              <a:buClr>
                <a:srgbClr val="000000"/>
              </a:buClr>
              <a:buSzPts val="1600"/>
              <a:buFont typeface="Helvetica"/>
              <a:buChar char="●"/>
              <a:defRPr sz="1600">
                <a:latin typeface="Montserrat"/>
                <a:ea typeface="Montserrat"/>
                <a:cs typeface="Montserrat"/>
                <a:sym typeface="Montserrat"/>
              </a:defRPr>
            </a:pPr>
            <a:r>
              <a:t>The Sports Journal noted that over 85% of athletic directors in their study identified anxiety as a major concern for their student athletes</a:t>
            </a:r>
            <a:r>
              <a:rPr baseline="30000"/>
              <a:t>3</a:t>
            </a:r>
          </a:p>
        </p:txBody>
      </p:sp>
      <p:pic>
        <p:nvPicPr>
          <p:cNvPr id="373" name="Google Shape;290;p39" descr="Google Shape;290;p39"/>
          <p:cNvPicPr>
            <a:picLocks noChangeAspect="1"/>
          </p:cNvPicPr>
          <p:nvPr/>
        </p:nvPicPr>
        <p:blipFill>
          <a:blip r:embed="rId7"/>
          <a:stretch>
            <a:fillRect/>
          </a:stretch>
        </p:blipFill>
        <p:spPr>
          <a:xfrm>
            <a:off x="6677249" y="1507501"/>
            <a:ext cx="2305211" cy="2273625"/>
          </a:xfrm>
          <a:prstGeom prst="rect">
            <a:avLst/>
          </a:prstGeom>
          <a:ln w="12700">
            <a:miter lim="400000"/>
          </a:ln>
        </p:spPr>
      </p:pic>
      <p:pic>
        <p:nvPicPr>
          <p:cNvPr id="374"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8"/>
          <a:stretch>
            <a:fillRect/>
          </a:stretch>
        </p:blipFill>
        <p:spPr>
          <a:xfrm>
            <a:off x="6949261" y="292427"/>
            <a:ext cx="571501" cy="571501"/>
          </a:xfrm>
          <a:prstGeom prst="rect">
            <a:avLst/>
          </a:prstGeom>
          <a:ln w="12700">
            <a:miter lim="400000"/>
          </a:ln>
        </p:spPr>
      </p:pic>
      <p:pic>
        <p:nvPicPr>
          <p:cNvPr id="375"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8"/>
          <a:stretch>
            <a:fillRect/>
          </a:stretch>
        </p:blipFill>
        <p:spPr>
          <a:xfrm>
            <a:off x="6949260" y="1090048"/>
            <a:ext cx="571501" cy="571501"/>
          </a:xfrm>
          <a:prstGeom prst="rect">
            <a:avLst/>
          </a:prstGeom>
          <a:ln w="12700">
            <a:miter lim="400000"/>
          </a:ln>
        </p:spPr>
      </p:pic>
    </p:spTree>
    <p:custDataLst>
      <p:tags r:id="rId1"/>
    </p:custDataLst>
  </p:cSld>
  <p:clrMapOvr>
    <a:masterClrMapping/>
  </p:clrMapOvr>
  <p:transition spd="med" advTm="40011"/>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7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7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374"/>
                </p:tgtEl>
              </p:cMediaNode>
            </p:audio>
            <p:audio>
              <p:cMediaNode vol="100000" numSld="2" showWhenStopped="0">
                <p:cTn id="12" fill="hold" display="0">
                  <p:stCondLst>
                    <p:cond delay="indefinite"/>
                  </p:stCondLst>
                </p:cTn>
                <p:tgtEl>
                  <p:spTgt spid="375"/>
                </p:tgtEl>
              </p:cMediaNode>
            </p:audio>
          </p:childTnLst>
        </p:cTn>
      </p:par>
    </p:tnLst>
  </p:timing>
  <p:extLst>
    <p:ext uri="{E180D4A7-C9FB-4DFB-919C-405C955672EB}">
      <p14:showEvtLst xmlns:p14="http://schemas.microsoft.com/office/powerpoint/2010/main">
        <p14:playEvt time="2550" objId="374"/>
        <p14:stopEvt time="22210" objId="374"/>
        <p14:playEvt time="22990" objId="375"/>
        <p14:stopEvt time="39109" objId="375"/>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Google Shape;303;p41"/>
          <p:cNvSpPr txBox="1">
            <a:spLocks noGrp="1"/>
          </p:cNvSpPr>
          <p:nvPr>
            <p:ph type="title"/>
          </p:nvPr>
        </p:nvSpPr>
        <p:spPr>
          <a:xfrm>
            <a:off x="1411499" y="499349"/>
            <a:ext cx="6321002" cy="572702"/>
          </a:xfrm>
          <a:prstGeom prst="rect">
            <a:avLst/>
          </a:prstGeom>
        </p:spPr>
        <p:txBody>
          <a:bodyPr/>
          <a:lstStyle>
            <a:lvl1pPr defTabSz="676655">
              <a:defRPr sz="2516" b="1"/>
            </a:lvl1pPr>
          </a:lstStyle>
          <a:p>
            <a:r>
              <a:t>The Scope of Collegiate Athletics</a:t>
            </a:r>
          </a:p>
        </p:txBody>
      </p:sp>
      <p:sp>
        <p:nvSpPr>
          <p:cNvPr id="378" name="Google Shape;304;p41"/>
          <p:cNvSpPr txBox="1"/>
          <p:nvPr/>
        </p:nvSpPr>
        <p:spPr>
          <a:xfrm>
            <a:off x="3148800" y="1198475"/>
            <a:ext cx="2846401" cy="11480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defRPr sz="3200" b="1">
                <a:latin typeface="Montserrat"/>
                <a:ea typeface="Montserrat"/>
                <a:cs typeface="Montserrat"/>
                <a:sym typeface="Montserrat"/>
              </a:defRPr>
            </a:lvl1pPr>
          </a:lstStyle>
          <a:p>
            <a:r>
              <a:t>NCAA</a:t>
            </a:r>
          </a:p>
        </p:txBody>
      </p:sp>
      <p:sp>
        <p:nvSpPr>
          <p:cNvPr id="379" name="Google Shape;305;p41"/>
          <p:cNvSpPr txBox="1"/>
          <p:nvPr/>
        </p:nvSpPr>
        <p:spPr>
          <a:xfrm>
            <a:off x="288350" y="1818525"/>
            <a:ext cx="2721900" cy="2316451"/>
          </a:xfrm>
          <a:prstGeom prst="rect">
            <a:avLst/>
          </a:prstGeom>
          <a:ln w="76200">
            <a:solidFill>
              <a:srgbClr val="5F7D95"/>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1500" b="1">
                <a:latin typeface="Montserrat"/>
                <a:ea typeface="Montserrat"/>
                <a:cs typeface="Montserrat"/>
                <a:sym typeface="Montserrat"/>
              </a:defRPr>
            </a:pPr>
            <a:r>
              <a:t>Division 1</a:t>
            </a:r>
          </a:p>
          <a:p>
            <a:pPr marL="457200" indent="-323850">
              <a:buClr>
                <a:srgbClr val="000000"/>
              </a:buClr>
              <a:buSzPts val="1500"/>
              <a:buFont typeface="Helvetica"/>
              <a:buChar char="●"/>
              <a:defRPr sz="1500">
                <a:latin typeface="Montserrat"/>
                <a:ea typeface="Montserrat"/>
                <a:cs typeface="Montserrat"/>
                <a:sym typeface="Montserrat"/>
              </a:defRPr>
            </a:pPr>
            <a:r>
              <a:t>350 Schools</a:t>
            </a:r>
          </a:p>
          <a:p>
            <a:pPr marL="457200" indent="-323850">
              <a:buClr>
                <a:srgbClr val="000000"/>
              </a:buClr>
              <a:buSzPts val="1500"/>
              <a:buFont typeface="Helvetica"/>
              <a:buChar char="●"/>
              <a:defRPr sz="1500">
                <a:latin typeface="Montserrat"/>
                <a:ea typeface="Montserrat"/>
                <a:cs typeface="Montserrat"/>
                <a:sym typeface="Montserrat"/>
              </a:defRPr>
            </a:pPr>
            <a:r>
              <a:t>32% of NCAA</a:t>
            </a:r>
          </a:p>
          <a:p>
            <a:pPr marL="457200" indent="-323850">
              <a:buClr>
                <a:srgbClr val="000000"/>
              </a:buClr>
              <a:buSzPts val="1500"/>
              <a:buFont typeface="Helvetica"/>
              <a:buChar char="●"/>
              <a:defRPr sz="1500">
                <a:latin typeface="Montserrat"/>
                <a:ea typeface="Montserrat"/>
                <a:cs typeface="Montserrat"/>
                <a:sym typeface="Montserrat"/>
              </a:defRPr>
            </a:pPr>
            <a:r>
              <a:t>1 in 23 people are student athletes</a:t>
            </a:r>
          </a:p>
          <a:p>
            <a:pPr marL="457200" indent="-323850">
              <a:buClr>
                <a:srgbClr val="000000"/>
              </a:buClr>
              <a:buSzPts val="1500"/>
              <a:buFont typeface="Helvetica"/>
              <a:buChar char="●"/>
              <a:defRPr sz="1500">
                <a:latin typeface="Montserrat"/>
                <a:ea typeface="Montserrat"/>
                <a:cs typeface="Montserrat"/>
                <a:sym typeface="Montserrat"/>
              </a:defRPr>
            </a:pPr>
            <a:r>
              <a:t>Multi-year athletic scholarships </a:t>
            </a:r>
          </a:p>
          <a:p>
            <a:pPr marL="457200" indent="-323850">
              <a:buClr>
                <a:srgbClr val="000000"/>
              </a:buClr>
              <a:buSzPts val="1500"/>
              <a:buFont typeface="Helvetica"/>
              <a:buChar char="●"/>
              <a:defRPr sz="1500">
                <a:latin typeface="Montserrat"/>
                <a:ea typeface="Montserrat"/>
                <a:cs typeface="Montserrat"/>
                <a:sym typeface="Montserrat"/>
              </a:defRPr>
            </a:pPr>
            <a:r>
              <a:t>57% of athletes receive athletic aid</a:t>
            </a:r>
          </a:p>
        </p:txBody>
      </p:sp>
      <p:sp>
        <p:nvSpPr>
          <p:cNvPr id="380" name="Google Shape;306;p41"/>
          <p:cNvSpPr txBox="1"/>
          <p:nvPr/>
        </p:nvSpPr>
        <p:spPr>
          <a:xfrm>
            <a:off x="3190800" y="2394574"/>
            <a:ext cx="2762400" cy="2392651"/>
          </a:xfrm>
          <a:prstGeom prst="rect">
            <a:avLst/>
          </a:prstGeom>
          <a:ln w="76200">
            <a:solidFill>
              <a:srgbClr val="5F7D95"/>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2000" b="1">
                <a:latin typeface="Montserrat"/>
                <a:ea typeface="Montserrat"/>
                <a:cs typeface="Montserrat"/>
                <a:sym typeface="Montserrat"/>
              </a:defRPr>
            </a:pPr>
            <a:r>
              <a:t>Division 2</a:t>
            </a:r>
          </a:p>
          <a:p>
            <a:pPr marL="457200" indent="-323850">
              <a:buClr>
                <a:srgbClr val="000000"/>
              </a:buClr>
              <a:buSzPts val="1500"/>
              <a:buFont typeface="Helvetica"/>
              <a:buChar char="●"/>
              <a:defRPr sz="1500">
                <a:latin typeface="Montserrat"/>
                <a:ea typeface="Montserrat"/>
                <a:cs typeface="Montserrat"/>
                <a:sym typeface="Montserrat"/>
              </a:defRPr>
            </a:pPr>
            <a:r>
              <a:t>310 Schools</a:t>
            </a:r>
          </a:p>
          <a:p>
            <a:pPr marL="457200" indent="-323850">
              <a:buClr>
                <a:srgbClr val="000000"/>
              </a:buClr>
              <a:buSzPts val="1500"/>
              <a:buFont typeface="Helvetica"/>
              <a:buChar char="●"/>
              <a:defRPr sz="1500">
                <a:latin typeface="Montserrat"/>
                <a:ea typeface="Montserrat"/>
                <a:cs typeface="Montserrat"/>
                <a:sym typeface="Montserrat"/>
              </a:defRPr>
            </a:pPr>
            <a:r>
              <a:t>28% of NCAA</a:t>
            </a:r>
          </a:p>
          <a:p>
            <a:pPr marL="457200" indent="-323850">
              <a:buClr>
                <a:srgbClr val="000000"/>
              </a:buClr>
              <a:buSzPts val="1500"/>
              <a:buFont typeface="Helvetica"/>
              <a:buChar char="●"/>
              <a:defRPr sz="1500">
                <a:latin typeface="Montserrat"/>
                <a:ea typeface="Montserrat"/>
                <a:cs typeface="Montserrat"/>
                <a:sym typeface="Montserrat"/>
              </a:defRPr>
            </a:pPr>
            <a:r>
              <a:t>1 in 10 people are student athletes</a:t>
            </a:r>
          </a:p>
          <a:p>
            <a:pPr marL="457200" indent="-323850">
              <a:buClr>
                <a:srgbClr val="000000"/>
              </a:buClr>
              <a:buSzPts val="1500"/>
              <a:buFont typeface="Helvetica"/>
              <a:buChar char="●"/>
              <a:defRPr sz="1500">
                <a:latin typeface="Montserrat"/>
                <a:ea typeface="Montserrat"/>
                <a:cs typeface="Montserrat"/>
                <a:sym typeface="Montserrat"/>
              </a:defRPr>
            </a:pPr>
            <a:r>
              <a:t>Partial athletic scholarships</a:t>
            </a:r>
          </a:p>
          <a:p>
            <a:pPr marL="457200" indent="-323850">
              <a:buClr>
                <a:srgbClr val="000000"/>
              </a:buClr>
              <a:buSzPts val="1500"/>
              <a:buFont typeface="Helvetica"/>
              <a:buChar char="●"/>
              <a:defRPr sz="1500">
                <a:latin typeface="Montserrat"/>
                <a:ea typeface="Montserrat"/>
                <a:cs typeface="Montserrat"/>
                <a:sym typeface="Montserrat"/>
              </a:defRPr>
            </a:pPr>
            <a:r>
              <a:t>60% of athletes receive athletic aid</a:t>
            </a:r>
          </a:p>
        </p:txBody>
      </p:sp>
      <p:sp>
        <p:nvSpPr>
          <p:cNvPr id="381" name="Google Shape;307;p41"/>
          <p:cNvSpPr txBox="1"/>
          <p:nvPr/>
        </p:nvSpPr>
        <p:spPr>
          <a:xfrm>
            <a:off x="6094550" y="1779975"/>
            <a:ext cx="2846401" cy="2100551"/>
          </a:xfrm>
          <a:prstGeom prst="rect">
            <a:avLst/>
          </a:prstGeom>
          <a:ln w="76200">
            <a:solidFill>
              <a:srgbClr val="5F7D95"/>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algn="ctr">
              <a:defRPr sz="1600" b="1">
                <a:latin typeface="Montserrat"/>
                <a:ea typeface="Montserrat"/>
                <a:cs typeface="Montserrat"/>
                <a:sym typeface="Montserrat"/>
              </a:defRPr>
            </a:pPr>
            <a:r>
              <a:t>Division 3</a:t>
            </a:r>
          </a:p>
          <a:p>
            <a:pPr marL="457200" indent="-323850">
              <a:buClr>
                <a:srgbClr val="000000"/>
              </a:buClr>
              <a:buSzPts val="1500"/>
              <a:buFont typeface="Helvetica"/>
              <a:buChar char="●"/>
              <a:defRPr sz="1500">
                <a:latin typeface="Montserrat"/>
                <a:ea typeface="Montserrat"/>
                <a:cs typeface="Montserrat"/>
                <a:sym typeface="Montserrat"/>
              </a:defRPr>
            </a:pPr>
            <a:r>
              <a:t>438 Schools</a:t>
            </a:r>
          </a:p>
          <a:p>
            <a:pPr marL="457200" indent="-323850">
              <a:buClr>
                <a:srgbClr val="000000"/>
              </a:buClr>
              <a:buSzPts val="1500"/>
              <a:buFont typeface="Helvetica"/>
              <a:buChar char="●"/>
              <a:defRPr sz="1500">
                <a:latin typeface="Montserrat"/>
                <a:ea typeface="Montserrat"/>
                <a:cs typeface="Montserrat"/>
                <a:sym typeface="Montserrat"/>
              </a:defRPr>
            </a:pPr>
            <a:r>
              <a:t>40% of NCAA</a:t>
            </a:r>
          </a:p>
          <a:p>
            <a:pPr marL="457200" indent="-323850">
              <a:buClr>
                <a:srgbClr val="000000"/>
              </a:buClr>
              <a:buSzPts val="1500"/>
              <a:buFont typeface="Helvetica"/>
              <a:buChar char="●"/>
              <a:defRPr sz="1500">
                <a:latin typeface="Montserrat"/>
                <a:ea typeface="Montserrat"/>
                <a:cs typeface="Montserrat"/>
                <a:sym typeface="Montserrat"/>
              </a:defRPr>
            </a:pPr>
            <a:r>
              <a:t>1 in 6 people are student athletes</a:t>
            </a:r>
          </a:p>
          <a:p>
            <a:pPr marL="457200" indent="-323850">
              <a:buClr>
                <a:srgbClr val="000000"/>
              </a:buClr>
              <a:buSzPts val="1500"/>
              <a:buFont typeface="Helvetica"/>
              <a:buChar char="●"/>
              <a:defRPr sz="1500">
                <a:latin typeface="Montserrat"/>
                <a:ea typeface="Montserrat"/>
                <a:cs typeface="Montserrat"/>
                <a:sym typeface="Montserrat"/>
              </a:defRPr>
            </a:pPr>
            <a:r>
              <a:t>No athletic scholarships</a:t>
            </a:r>
          </a:p>
          <a:p>
            <a:pPr marL="457200" indent="-323850">
              <a:buClr>
                <a:srgbClr val="000000"/>
              </a:buClr>
              <a:buSzPts val="1500"/>
              <a:buFont typeface="Helvetica"/>
              <a:buChar char="●"/>
              <a:defRPr sz="1500">
                <a:latin typeface="Montserrat"/>
                <a:ea typeface="Montserrat"/>
                <a:cs typeface="Montserrat"/>
                <a:sym typeface="Montserrat"/>
              </a:defRPr>
            </a:pPr>
            <a:r>
              <a:t>80% of athletes receive NON athletic aid</a:t>
            </a:r>
          </a:p>
        </p:txBody>
      </p:sp>
      <p:pic>
        <p:nvPicPr>
          <p:cNvPr id="382"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7"/>
          <a:stretch>
            <a:fillRect/>
          </a:stretch>
        </p:blipFill>
        <p:spPr>
          <a:xfrm>
            <a:off x="7358827" y="247909"/>
            <a:ext cx="571501" cy="571501"/>
          </a:xfrm>
          <a:prstGeom prst="rect">
            <a:avLst/>
          </a:prstGeom>
          <a:ln w="12700">
            <a:miter lim="400000"/>
          </a:ln>
        </p:spPr>
      </p:pic>
      <p:pic>
        <p:nvPicPr>
          <p:cNvPr id="383" name="Audio Recording.m4a" descr="Audio Recording.m4a"/>
          <p:cNvPicPr>
            <a:picLocks/>
          </p:cNvPicPr>
          <p:nvPr>
            <a:audioFile r:link="rId5"/>
            <p:extLst>
              <p:ext uri="{DAA4B4D4-6D71-4841-9C94-3DE7FCFB9230}">
                <p14:media xmlns:p14="http://schemas.microsoft.com/office/powerpoint/2010/main" r:embed="rId4"/>
              </p:ext>
            </p:extLst>
          </p:nvPr>
        </p:nvPicPr>
        <p:blipFill>
          <a:blip r:embed="rId7"/>
          <a:stretch>
            <a:fillRect/>
          </a:stretch>
        </p:blipFill>
        <p:spPr>
          <a:xfrm>
            <a:off x="7376634" y="933487"/>
            <a:ext cx="571501" cy="571501"/>
          </a:xfrm>
          <a:prstGeom prst="rect">
            <a:avLst/>
          </a:prstGeom>
          <a:ln w="12700">
            <a:miter lim="400000"/>
          </a:ln>
        </p:spPr>
      </p:pic>
    </p:spTree>
    <p:custDataLst>
      <p:tags r:id="rId1"/>
    </p:custDataLst>
  </p:cSld>
  <p:clrMapOvr>
    <a:masterClrMapping/>
  </p:clrMapOvr>
  <p:transition spd="med" advTm="34072"/>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8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8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1" fill="hold" display="0">
                  <p:stCondLst>
                    <p:cond delay="indefinite"/>
                  </p:stCondLst>
                </p:cTn>
                <p:tgtEl>
                  <p:spTgt spid="382"/>
                </p:tgtEl>
              </p:cMediaNode>
            </p:audio>
            <p:audio>
              <p:cMediaNode vol="100000" numSld="2" showWhenStopped="0">
                <p:cTn id="12" fill="hold" display="0">
                  <p:stCondLst>
                    <p:cond delay="indefinite"/>
                  </p:stCondLst>
                </p:cTn>
                <p:tgtEl>
                  <p:spTgt spid="383"/>
                </p:tgtEl>
              </p:cMediaNode>
            </p:audio>
          </p:childTnLst>
        </p:cTn>
      </p:par>
    </p:tnLst>
  </p:timing>
  <p:extLst>
    <p:ext uri="{E180D4A7-C9FB-4DFB-919C-405C955672EB}">
      <p14:showEvtLst xmlns:p14="http://schemas.microsoft.com/office/powerpoint/2010/main">
        <p14:playEvt time="2130" objId="382"/>
        <p14:stopEvt time="11717" objId="382"/>
        <p14:playEvt time="13586" objId="383"/>
        <p14:stopEvt time="32851" objId="383"/>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Google Shape;312;p42"/>
          <p:cNvSpPr txBox="1">
            <a:spLocks noGrp="1"/>
          </p:cNvSpPr>
          <p:nvPr>
            <p:ph type="title" idx="4294967295"/>
          </p:nvPr>
        </p:nvSpPr>
        <p:spPr>
          <a:xfrm>
            <a:off x="1732050" y="338025"/>
            <a:ext cx="5679900" cy="572701"/>
          </a:xfrm>
          <a:prstGeom prst="rect">
            <a:avLst/>
          </a:prstGeom>
        </p:spPr>
        <p:txBody>
          <a:bodyPr/>
          <a:lstStyle>
            <a:lvl1pPr algn="ctr" defTabSz="768095">
              <a:defRPr sz="2520" b="1"/>
            </a:lvl1pPr>
          </a:lstStyle>
          <a:p>
            <a:r>
              <a:t>Methods</a:t>
            </a:r>
          </a:p>
        </p:txBody>
      </p:sp>
      <p:sp>
        <p:nvSpPr>
          <p:cNvPr id="386" name="Google Shape;313;p42"/>
          <p:cNvSpPr txBox="1"/>
          <p:nvPr/>
        </p:nvSpPr>
        <p:spPr>
          <a:xfrm>
            <a:off x="513450" y="975288"/>
            <a:ext cx="8117100" cy="32562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p>
            <a:pPr marL="457200" indent="-342900">
              <a:buClr>
                <a:srgbClr val="000000"/>
              </a:buClr>
              <a:buSzPts val="1800"/>
              <a:buFont typeface="Helvetica"/>
              <a:buChar char="●"/>
              <a:defRPr sz="1800">
                <a:latin typeface="Montserrat"/>
                <a:ea typeface="Montserrat"/>
                <a:cs typeface="Montserrat"/>
                <a:sym typeface="Montserrat"/>
              </a:defRPr>
            </a:pPr>
            <a:r>
              <a:t>Survey administered to division 3 collegiate student athletes through online survey forum, Survey Monkey</a:t>
            </a:r>
          </a:p>
          <a:p>
            <a:pPr indent="457200"/>
            <a:endParaRPr sz="1800">
              <a:latin typeface="Montserrat"/>
              <a:ea typeface="Montserrat"/>
              <a:cs typeface="Montserrat"/>
              <a:sym typeface="Montserrat"/>
            </a:endParaRPr>
          </a:p>
          <a:p>
            <a:pPr marL="457200" indent="-342900">
              <a:buClr>
                <a:srgbClr val="000000"/>
              </a:buClr>
              <a:buSzPts val="1800"/>
              <a:buFont typeface="Helvetica"/>
              <a:buChar char="●"/>
              <a:defRPr sz="1800">
                <a:latin typeface="Montserrat"/>
                <a:ea typeface="Montserrat"/>
                <a:cs typeface="Montserrat"/>
                <a:sym typeface="Montserrat"/>
              </a:defRPr>
            </a:pPr>
            <a:r>
              <a:t>Combination of Sport Anxiety Scale 2, Sport Competition Anxiety Test and qualitative questions</a:t>
            </a:r>
          </a:p>
          <a:p>
            <a:pPr indent="457200"/>
            <a:endParaRPr sz="1800">
              <a:latin typeface="Montserrat"/>
              <a:ea typeface="Montserrat"/>
              <a:cs typeface="Montserrat"/>
              <a:sym typeface="Montserrat"/>
            </a:endParaRPr>
          </a:p>
          <a:p>
            <a:pPr marL="457200" indent="-342900">
              <a:buClr>
                <a:srgbClr val="000000"/>
              </a:buClr>
              <a:buSzPts val="1800"/>
              <a:buFont typeface="Helvetica"/>
              <a:buChar char="●"/>
              <a:defRPr sz="1800">
                <a:latin typeface="Montserrat"/>
                <a:ea typeface="Montserrat"/>
                <a:cs typeface="Montserrat"/>
                <a:sym typeface="Montserrat"/>
              </a:defRPr>
            </a:pPr>
            <a:r>
              <a:t>Voluntary response sampling was used</a:t>
            </a:r>
          </a:p>
          <a:p>
            <a:pPr indent="457200"/>
            <a:endParaRPr sz="1800">
              <a:latin typeface="Montserrat"/>
              <a:ea typeface="Montserrat"/>
              <a:cs typeface="Montserrat"/>
              <a:sym typeface="Montserrat"/>
            </a:endParaRPr>
          </a:p>
          <a:p>
            <a:pPr marL="457200" indent="-342900">
              <a:buClr>
                <a:srgbClr val="000000"/>
              </a:buClr>
              <a:buSzPts val="1800"/>
              <a:buFont typeface="Helvetica"/>
              <a:buChar char="●"/>
              <a:defRPr sz="1800">
                <a:latin typeface="Montserrat"/>
                <a:ea typeface="Montserrat"/>
                <a:cs typeface="Montserrat"/>
                <a:sym typeface="Montserrat"/>
              </a:defRPr>
            </a:pPr>
            <a:r>
              <a:t>Most appropriate method for reaching large population in time constraint while also considering constraints of continued pandemic</a:t>
            </a:r>
          </a:p>
        </p:txBody>
      </p:sp>
      <p:pic>
        <p:nvPicPr>
          <p:cNvPr id="387" name="Audio Recording.m4a" descr="Audio Recording.m4a"/>
          <p:cNvPicPr>
            <a:picLocks/>
          </p:cNvPicPr>
          <p:nvPr>
            <a:audioFile r:link="rId3"/>
            <p:extLst>
              <p:ext uri="{DAA4B4D4-6D71-4841-9C94-3DE7FCFB9230}">
                <p14:media xmlns:p14="http://schemas.microsoft.com/office/powerpoint/2010/main" r:embed="rId2"/>
              </p:ext>
            </p:extLst>
          </p:nvPr>
        </p:nvPicPr>
        <p:blipFill>
          <a:blip r:embed="rId5"/>
          <a:stretch>
            <a:fillRect/>
          </a:stretch>
        </p:blipFill>
        <p:spPr>
          <a:xfrm>
            <a:off x="7243080" y="345849"/>
            <a:ext cx="571501" cy="571501"/>
          </a:xfrm>
          <a:prstGeom prst="rect">
            <a:avLst/>
          </a:prstGeom>
          <a:ln w="12700">
            <a:miter lim="400000"/>
          </a:ln>
        </p:spPr>
      </p:pic>
    </p:spTree>
    <p:custDataLst>
      <p:tags r:id="rId1"/>
    </p:custDataLst>
  </p:cSld>
  <p:clrMapOvr>
    <a:masterClrMapping/>
  </p:clrMapOvr>
  <p:transition spd="med" advTm="25311"/>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8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387"/>
                </p:tgtEl>
              </p:cMediaNode>
            </p:audio>
          </p:childTnLst>
        </p:cTn>
      </p:par>
    </p:tnLst>
  </p:timing>
  <p:extLst>
    <p:ext uri="{E180D4A7-C9FB-4DFB-919C-405C955672EB}">
      <p14:showEvtLst xmlns:p14="http://schemas.microsoft.com/office/powerpoint/2010/main">
        <p14:playEvt time="1922" objId="387"/>
        <p14:stopEvt time="24359" objId="387"/>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TIMING" val="|0.9"/>
</p:tagLst>
</file>

<file path=ppt/tags/tag10.xml><?xml version="1.0" encoding="utf-8"?>
<p:tagLst xmlns:a="http://schemas.openxmlformats.org/drawingml/2006/main" xmlns:r="http://schemas.openxmlformats.org/officeDocument/2006/relationships" xmlns:p="http://schemas.openxmlformats.org/presentationml/2006/main">
  <p:tag name="TIMING" val="|2.1"/>
</p:tagLst>
</file>

<file path=ppt/tags/tag11.xml><?xml version="1.0" encoding="utf-8"?>
<p:tagLst xmlns:a="http://schemas.openxmlformats.org/drawingml/2006/main" xmlns:r="http://schemas.openxmlformats.org/officeDocument/2006/relationships" xmlns:p="http://schemas.openxmlformats.org/presentationml/2006/main">
  <p:tag name="TIMING" val="|1.6"/>
</p:tagLst>
</file>

<file path=ppt/tags/tag12.xml><?xml version="1.0" encoding="utf-8"?>
<p:tagLst xmlns:a="http://schemas.openxmlformats.org/drawingml/2006/main" xmlns:r="http://schemas.openxmlformats.org/officeDocument/2006/relationships" xmlns:p="http://schemas.openxmlformats.org/presentationml/2006/main">
  <p:tag name="TIMING" val="|1.6"/>
</p:tagLst>
</file>

<file path=ppt/tags/tag13.xml><?xml version="1.0" encoding="utf-8"?>
<p:tagLst xmlns:a="http://schemas.openxmlformats.org/drawingml/2006/main" xmlns:r="http://schemas.openxmlformats.org/officeDocument/2006/relationships" xmlns:p="http://schemas.openxmlformats.org/presentationml/2006/main">
  <p:tag name="TIMING" val="|1.7"/>
</p:tagLst>
</file>

<file path=ppt/tags/tag14.xml><?xml version="1.0" encoding="utf-8"?>
<p:tagLst xmlns:a="http://schemas.openxmlformats.org/drawingml/2006/main" xmlns:r="http://schemas.openxmlformats.org/officeDocument/2006/relationships" xmlns:p="http://schemas.openxmlformats.org/presentationml/2006/main">
  <p:tag name="TIMING" val="|1.8"/>
</p:tagLst>
</file>

<file path=ppt/tags/tag15.xml><?xml version="1.0" encoding="utf-8"?>
<p:tagLst xmlns:a="http://schemas.openxmlformats.org/drawingml/2006/main" xmlns:r="http://schemas.openxmlformats.org/officeDocument/2006/relationships" xmlns:p="http://schemas.openxmlformats.org/presentationml/2006/main">
  <p:tag name="TIMING" val="|1.5"/>
</p:tagLst>
</file>

<file path=ppt/tags/tag16.xml><?xml version="1.0" encoding="utf-8"?>
<p:tagLst xmlns:a="http://schemas.openxmlformats.org/drawingml/2006/main" xmlns:r="http://schemas.openxmlformats.org/officeDocument/2006/relationships" xmlns:p="http://schemas.openxmlformats.org/presentationml/2006/main">
  <p:tag name="TIMING" val="|1.4|11.8|13"/>
</p:tagLst>
</file>

<file path=ppt/tags/tag17.xml><?xml version="1.0" encoding="utf-8"?>
<p:tagLst xmlns:a="http://schemas.openxmlformats.org/drawingml/2006/main" xmlns:r="http://schemas.openxmlformats.org/officeDocument/2006/relationships" xmlns:p="http://schemas.openxmlformats.org/presentationml/2006/main">
  <p:tag name="TIMING" val="|1.6|9.2|18.9|17.9|13.9|17.9|17.3"/>
</p:tagLst>
</file>

<file path=ppt/tags/tag18.xml><?xml version="1.0" encoding="utf-8"?>
<p:tagLst xmlns:a="http://schemas.openxmlformats.org/drawingml/2006/main" xmlns:r="http://schemas.openxmlformats.org/officeDocument/2006/relationships" xmlns:p="http://schemas.openxmlformats.org/presentationml/2006/main">
  <p:tag name="TIMING" val="|1.8|26.3"/>
</p:tagLst>
</file>

<file path=ppt/tags/tag19.xml><?xml version="1.0" encoding="utf-8"?>
<p:tagLst xmlns:a="http://schemas.openxmlformats.org/drawingml/2006/main" xmlns:r="http://schemas.openxmlformats.org/officeDocument/2006/relationships" xmlns:p="http://schemas.openxmlformats.org/presentationml/2006/main">
  <p:tag name="TIMING" val="|1.9|16.7"/>
</p:tagLst>
</file>

<file path=ppt/tags/tag2.xml><?xml version="1.0" encoding="utf-8"?>
<p:tagLst xmlns:a="http://schemas.openxmlformats.org/drawingml/2006/main" xmlns:r="http://schemas.openxmlformats.org/officeDocument/2006/relationships" xmlns:p="http://schemas.openxmlformats.org/presentationml/2006/main">
  <p:tag name="TIMING" val="|1.8|10.9"/>
</p:tagLst>
</file>

<file path=ppt/tags/tag20.xml><?xml version="1.0" encoding="utf-8"?>
<p:tagLst xmlns:a="http://schemas.openxmlformats.org/drawingml/2006/main" xmlns:r="http://schemas.openxmlformats.org/officeDocument/2006/relationships" xmlns:p="http://schemas.openxmlformats.org/presentationml/2006/main">
  <p:tag name="TIMING" val="|1.7"/>
</p:tagLst>
</file>

<file path=ppt/tags/tag21.xml><?xml version="1.0" encoding="utf-8"?>
<p:tagLst xmlns:a="http://schemas.openxmlformats.org/drawingml/2006/main" xmlns:r="http://schemas.openxmlformats.org/officeDocument/2006/relationships" xmlns:p="http://schemas.openxmlformats.org/presentationml/2006/main">
  <p:tag name="TIMING" val="|1.7|17.7|28.1"/>
</p:tagLst>
</file>

<file path=ppt/tags/tag22.xml><?xml version="1.0" encoding="utf-8"?>
<p:tagLst xmlns:a="http://schemas.openxmlformats.org/drawingml/2006/main" xmlns:r="http://schemas.openxmlformats.org/officeDocument/2006/relationships" xmlns:p="http://schemas.openxmlformats.org/presentationml/2006/main">
  <p:tag name="TIMING" val="|1.9|29|6.2"/>
</p:tagLst>
</file>

<file path=ppt/tags/tag23.xml><?xml version="1.0" encoding="utf-8"?>
<p:tagLst xmlns:a="http://schemas.openxmlformats.org/drawingml/2006/main" xmlns:r="http://schemas.openxmlformats.org/officeDocument/2006/relationships" xmlns:p="http://schemas.openxmlformats.org/presentationml/2006/main">
  <p:tag name="TIMING" val="|1.8|27.6"/>
</p:tagLst>
</file>

<file path=ppt/tags/tag24.xml><?xml version="1.0" encoding="utf-8"?>
<p:tagLst xmlns:a="http://schemas.openxmlformats.org/drawingml/2006/main" xmlns:r="http://schemas.openxmlformats.org/officeDocument/2006/relationships" xmlns:p="http://schemas.openxmlformats.org/presentationml/2006/main">
  <p:tag name="TIMING" val="|1.9"/>
</p:tagLst>
</file>

<file path=ppt/tags/tag25.xml><?xml version="1.0" encoding="utf-8"?>
<p:tagLst xmlns:a="http://schemas.openxmlformats.org/drawingml/2006/main" xmlns:r="http://schemas.openxmlformats.org/officeDocument/2006/relationships" xmlns:p="http://schemas.openxmlformats.org/presentationml/2006/main">
  <p:tag name="TIMING" val="|2"/>
</p:tagLst>
</file>

<file path=ppt/tags/tag26.xml><?xml version="1.0" encoding="utf-8"?>
<p:tagLst xmlns:a="http://schemas.openxmlformats.org/drawingml/2006/main" xmlns:r="http://schemas.openxmlformats.org/officeDocument/2006/relationships" xmlns:p="http://schemas.openxmlformats.org/presentationml/2006/main">
  <p:tag name="TIMING" val="|1.7"/>
</p:tagLst>
</file>

<file path=ppt/tags/tag27.xml><?xml version="1.0" encoding="utf-8"?>
<p:tagLst xmlns:a="http://schemas.openxmlformats.org/drawingml/2006/main" xmlns:r="http://schemas.openxmlformats.org/officeDocument/2006/relationships" xmlns:p="http://schemas.openxmlformats.org/presentationml/2006/main">
  <p:tag name="TIMING" val="|1.7"/>
</p:tagLst>
</file>

<file path=ppt/tags/tag28.xml><?xml version="1.0" encoding="utf-8"?>
<p:tagLst xmlns:a="http://schemas.openxmlformats.org/drawingml/2006/main" xmlns:r="http://schemas.openxmlformats.org/officeDocument/2006/relationships" xmlns:p="http://schemas.openxmlformats.org/presentationml/2006/main">
  <p:tag name="TIMING" val="|1.6"/>
</p:tagLst>
</file>

<file path=ppt/tags/tag29.xml><?xml version="1.0" encoding="utf-8"?>
<p:tagLst xmlns:a="http://schemas.openxmlformats.org/drawingml/2006/main" xmlns:r="http://schemas.openxmlformats.org/officeDocument/2006/relationships" xmlns:p="http://schemas.openxmlformats.org/presentationml/2006/main">
  <p:tag name="TIMING" val="|1.6|31"/>
</p:tagLst>
</file>

<file path=ppt/tags/tag3.xml><?xml version="1.0" encoding="utf-8"?>
<p:tagLst xmlns:a="http://schemas.openxmlformats.org/drawingml/2006/main" xmlns:r="http://schemas.openxmlformats.org/officeDocument/2006/relationships" xmlns:p="http://schemas.openxmlformats.org/presentationml/2006/main">
  <p:tag name="TIMING" val="|2.3|15.9|23.7|14.8"/>
</p:tagLst>
</file>

<file path=ppt/tags/tag30.xml><?xml version="1.0" encoding="utf-8"?>
<p:tagLst xmlns:a="http://schemas.openxmlformats.org/drawingml/2006/main" xmlns:r="http://schemas.openxmlformats.org/officeDocument/2006/relationships" xmlns:p="http://schemas.openxmlformats.org/presentationml/2006/main">
  <p:tag name="TIMING" val="|1.7"/>
</p:tagLst>
</file>

<file path=ppt/tags/tag31.xml><?xml version="1.0" encoding="utf-8"?>
<p:tagLst xmlns:a="http://schemas.openxmlformats.org/drawingml/2006/main" xmlns:r="http://schemas.openxmlformats.org/officeDocument/2006/relationships" xmlns:p="http://schemas.openxmlformats.org/presentationml/2006/main">
  <p:tag name="TIMING" val="|1.7|18.3"/>
</p:tagLst>
</file>

<file path=ppt/tags/tag32.xml><?xml version="1.0" encoding="utf-8"?>
<p:tagLst xmlns:a="http://schemas.openxmlformats.org/drawingml/2006/main" xmlns:r="http://schemas.openxmlformats.org/officeDocument/2006/relationships" xmlns:p="http://schemas.openxmlformats.org/presentationml/2006/main">
  <p:tag name="TIMING" val="|1.8"/>
</p:tagLst>
</file>

<file path=ppt/tags/tag33.xml><?xml version="1.0" encoding="utf-8"?>
<p:tagLst xmlns:a="http://schemas.openxmlformats.org/drawingml/2006/main" xmlns:r="http://schemas.openxmlformats.org/officeDocument/2006/relationships" xmlns:p="http://schemas.openxmlformats.org/presentationml/2006/main">
  <p:tag name="TIMING" val="|1.5|28.6|14.6"/>
</p:tagLst>
</file>

<file path=ppt/tags/tag34.xml><?xml version="1.0" encoding="utf-8"?>
<p:tagLst xmlns:a="http://schemas.openxmlformats.org/drawingml/2006/main" xmlns:r="http://schemas.openxmlformats.org/officeDocument/2006/relationships" xmlns:p="http://schemas.openxmlformats.org/presentationml/2006/main">
  <p:tag name="TIMING" val="|1.7"/>
</p:tagLst>
</file>

<file path=ppt/tags/tag35.xml><?xml version="1.0" encoding="utf-8"?>
<p:tagLst xmlns:a="http://schemas.openxmlformats.org/drawingml/2006/main" xmlns:r="http://schemas.openxmlformats.org/officeDocument/2006/relationships" xmlns:p="http://schemas.openxmlformats.org/presentationml/2006/main">
  <p:tag name="TIMING" val="|1.7|28.4"/>
</p:tagLst>
</file>

<file path=ppt/tags/tag36.xml><?xml version="1.0" encoding="utf-8"?>
<p:tagLst xmlns:a="http://schemas.openxmlformats.org/drawingml/2006/main" xmlns:r="http://schemas.openxmlformats.org/officeDocument/2006/relationships" xmlns:p="http://schemas.openxmlformats.org/presentationml/2006/main">
  <p:tag name="TIMING" val="|1.6|34.3|17.5"/>
</p:tagLst>
</file>

<file path=ppt/tags/tag37.xml><?xml version="1.0" encoding="utf-8"?>
<p:tagLst xmlns:a="http://schemas.openxmlformats.org/drawingml/2006/main" xmlns:r="http://schemas.openxmlformats.org/officeDocument/2006/relationships" xmlns:p="http://schemas.openxmlformats.org/presentationml/2006/main">
  <p:tag name="TIMING" val="|1.9|20|23.6|20.6|19.9|33.7"/>
</p:tagLst>
</file>

<file path=ppt/tags/tag38.xml><?xml version="1.0" encoding="utf-8"?>
<p:tagLst xmlns:a="http://schemas.openxmlformats.org/drawingml/2006/main" xmlns:r="http://schemas.openxmlformats.org/officeDocument/2006/relationships" xmlns:p="http://schemas.openxmlformats.org/presentationml/2006/main">
  <p:tag name="TIMING" val="|1.6|16.7|8.2"/>
</p:tagLst>
</file>

<file path=ppt/tags/tag4.xml><?xml version="1.0" encoding="utf-8"?>
<p:tagLst xmlns:a="http://schemas.openxmlformats.org/drawingml/2006/main" xmlns:r="http://schemas.openxmlformats.org/officeDocument/2006/relationships" xmlns:p="http://schemas.openxmlformats.org/presentationml/2006/main">
  <p:tag name="TIMING" val="|3.4|19.7"/>
</p:tagLst>
</file>

<file path=ppt/tags/tag5.xml><?xml version="1.0" encoding="utf-8"?>
<p:tagLst xmlns:a="http://schemas.openxmlformats.org/drawingml/2006/main" xmlns:r="http://schemas.openxmlformats.org/officeDocument/2006/relationships" xmlns:p="http://schemas.openxmlformats.org/presentationml/2006/main">
  <p:tag name="TIMING" val="|2.3|47.8"/>
</p:tagLst>
</file>

<file path=ppt/tags/tag6.xml><?xml version="1.0" encoding="utf-8"?>
<p:tagLst xmlns:a="http://schemas.openxmlformats.org/drawingml/2006/main" xmlns:r="http://schemas.openxmlformats.org/officeDocument/2006/relationships" xmlns:p="http://schemas.openxmlformats.org/presentationml/2006/main">
  <p:tag name="TIMING" val="|2.2|28.8|25.1"/>
</p:tagLst>
</file>

<file path=ppt/tags/tag7.xml><?xml version="1.0" encoding="utf-8"?>
<p:tagLst xmlns:a="http://schemas.openxmlformats.org/drawingml/2006/main" xmlns:r="http://schemas.openxmlformats.org/officeDocument/2006/relationships" xmlns:p="http://schemas.openxmlformats.org/presentationml/2006/main">
  <p:tag name="TIMING" val="|2.5|20.4"/>
</p:tagLst>
</file>

<file path=ppt/tags/tag8.xml><?xml version="1.0" encoding="utf-8"?>
<p:tagLst xmlns:a="http://schemas.openxmlformats.org/drawingml/2006/main" xmlns:r="http://schemas.openxmlformats.org/officeDocument/2006/relationships" xmlns:p="http://schemas.openxmlformats.org/presentationml/2006/main">
  <p:tag name="TIMING" val="|2|11.4"/>
</p:tagLst>
</file>

<file path=ppt/tags/tag9.xml><?xml version="1.0" encoding="utf-8"?>
<p:tagLst xmlns:a="http://schemas.openxmlformats.org/drawingml/2006/main" xmlns:r="http://schemas.openxmlformats.org/officeDocument/2006/relationships" xmlns:p="http://schemas.openxmlformats.org/presentationml/2006/main">
  <p:tag name="TIMING" val="|1.8"/>
</p:tagLst>
</file>

<file path=ppt/theme/theme1.xml><?xml version="1.0" encoding="utf-8"?>
<a:theme xmlns:a="http://schemas.openxmlformats.org/drawingml/2006/main" name="Minimalist Business Slides by Slidesgo">
  <a:themeElements>
    <a:clrScheme name="Minimalist Business Slides by Slidesgo">
      <a:dk1>
        <a:srgbClr val="000000"/>
      </a:dk1>
      <a:lt1>
        <a:srgbClr val="F5F2EE"/>
      </a:lt1>
      <a:dk2>
        <a:srgbClr val="A7A7A7"/>
      </a:dk2>
      <a:lt2>
        <a:srgbClr val="535353"/>
      </a:lt2>
      <a:accent1>
        <a:srgbClr val="3F3533"/>
      </a:accent1>
      <a:accent2>
        <a:srgbClr val="231E1D"/>
      </a:accent2>
      <a:accent3>
        <a:srgbClr val="1B1716"/>
      </a:accent3>
      <a:accent4>
        <a:srgbClr val="13100F"/>
      </a:accent4>
      <a:accent5>
        <a:srgbClr val="0B0909"/>
      </a:accent5>
      <a:accent6>
        <a:srgbClr val="030202"/>
      </a:accent6>
      <a:hlink>
        <a:srgbClr val="0000FF"/>
      </a:hlink>
      <a:folHlink>
        <a:srgbClr val="FF00FF"/>
      </a:folHlink>
    </a:clrScheme>
    <a:fontScheme name="Minimalist Business Slides by Slidesgo">
      <a:majorFont>
        <a:latin typeface="Helvetica"/>
        <a:ea typeface="Helvetica"/>
        <a:cs typeface="Helvetica"/>
      </a:majorFont>
      <a:minorFont>
        <a:latin typeface="Arial"/>
        <a:ea typeface="Arial"/>
        <a:cs typeface="Arial"/>
      </a:minorFont>
    </a:fontScheme>
    <a:fmtScheme name="Minimalist Business Slides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5F2EE"/>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Minimalist Business Slides by Slidesgo">
  <a:themeElements>
    <a:clrScheme name="Minimalist Business Slides by Slidesgo">
      <a:dk1>
        <a:srgbClr val="000000"/>
      </a:dk1>
      <a:lt1>
        <a:srgbClr val="FFFFFF"/>
      </a:lt1>
      <a:dk2>
        <a:srgbClr val="A7A7A7"/>
      </a:dk2>
      <a:lt2>
        <a:srgbClr val="535353"/>
      </a:lt2>
      <a:accent1>
        <a:srgbClr val="3F3533"/>
      </a:accent1>
      <a:accent2>
        <a:srgbClr val="231E1D"/>
      </a:accent2>
      <a:accent3>
        <a:srgbClr val="1B1716"/>
      </a:accent3>
      <a:accent4>
        <a:srgbClr val="13100F"/>
      </a:accent4>
      <a:accent5>
        <a:srgbClr val="0B0909"/>
      </a:accent5>
      <a:accent6>
        <a:srgbClr val="030202"/>
      </a:accent6>
      <a:hlink>
        <a:srgbClr val="0000FF"/>
      </a:hlink>
      <a:folHlink>
        <a:srgbClr val="FF00FF"/>
      </a:folHlink>
    </a:clrScheme>
    <a:fontScheme name="Minimalist Business Slides by Slidesgo">
      <a:majorFont>
        <a:latin typeface="Helvetica"/>
        <a:ea typeface="Helvetica"/>
        <a:cs typeface="Helvetica"/>
      </a:majorFont>
      <a:minorFont>
        <a:latin typeface="Arial"/>
        <a:ea typeface="Arial"/>
        <a:cs typeface="Arial"/>
      </a:minorFont>
    </a:fontScheme>
    <a:fmtScheme name="Minimalist Business Slides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5F2EE"/>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57</TotalTime>
  <Words>2872</Words>
  <Application>Microsoft Office PowerPoint</Application>
  <PresentationFormat>On-screen Show (16:9)</PresentationFormat>
  <Paragraphs>262</Paragraphs>
  <Slides>40</Slides>
  <Notes>3</Notes>
  <HiddenSlides>0</HiddenSlides>
  <MMClips>77</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Helvetica</vt:lpstr>
      <vt:lpstr>Montserrat</vt:lpstr>
      <vt:lpstr>Vidaloka</vt:lpstr>
      <vt:lpstr>Minimalist Business Slides by Slidesgo</vt:lpstr>
      <vt:lpstr>Sport Related Performance Anxiety in Collegiate Student Athletes  Examining Effects of Covid-19</vt:lpstr>
      <vt:lpstr>Statement of Purpose</vt:lpstr>
      <vt:lpstr>What is Performance Anxiety?</vt:lpstr>
      <vt:lpstr>Energy &amp; Trait Anxiety</vt:lpstr>
      <vt:lpstr>The Covid-19 Pandemic</vt:lpstr>
      <vt:lpstr>Review of Literature</vt:lpstr>
      <vt:lpstr>Review of Literature</vt:lpstr>
      <vt:lpstr>The Scope of Collegiate Athletics</vt:lpstr>
      <vt:lpstr>Methods</vt:lpstr>
      <vt:lpstr>Participants &amp; Recruitment</vt:lpstr>
      <vt:lpstr>Demographics: Participants by Sport</vt:lpstr>
      <vt:lpstr>Demographics: Participants by Year in School</vt:lpstr>
      <vt:lpstr>Data Through 2 Lenses</vt:lpstr>
      <vt:lpstr>Sport Competition Anxiety Test</vt:lpstr>
      <vt:lpstr>Sport Competition Anxiety Test</vt:lpstr>
      <vt:lpstr>Sport Competition Anxiety Test: Scoring</vt:lpstr>
      <vt:lpstr>SCAT Scores</vt:lpstr>
      <vt:lpstr>Sport Anxiety Scale 2</vt:lpstr>
      <vt:lpstr>Sport Anxiety Scale 2</vt:lpstr>
      <vt:lpstr>Sport Anxiety Scale 2: Scoring</vt:lpstr>
      <vt:lpstr>Sport Anxiety Scale 2</vt:lpstr>
      <vt:lpstr>PowerPoint Presentation</vt:lpstr>
      <vt:lpstr>PowerPoint Presentation</vt:lpstr>
      <vt:lpstr>PowerPoint Presentation</vt:lpstr>
      <vt:lpstr>PowerPoint Presentation</vt:lpstr>
      <vt:lpstr>PowerPoint Presentation</vt:lpstr>
      <vt:lpstr>Qualitative Measures</vt:lpstr>
      <vt:lpstr>How concerned were/are you for the potential impacts of the pandemic on your season and performance?</vt:lpstr>
      <vt:lpstr>How concerned where/are you for the potential impacts of the pandemic on your season and performance?</vt:lpstr>
      <vt:lpstr>In what specific ways do you think your performance will be impacted? </vt:lpstr>
      <vt:lpstr>In what specific ways do you think your performance will be impacted? </vt:lpstr>
      <vt:lpstr>In what specific ways do you think your performance will be impacted? </vt:lpstr>
      <vt:lpstr>Do you think your performance anxiety increased or decreased as a result of the pandemic?</vt:lpstr>
      <vt:lpstr>If you answered with increased, why do you think this is? </vt:lpstr>
      <vt:lpstr>If you answered with increased, why do you think this?</vt:lpstr>
      <vt:lpstr>Additional Considerations</vt:lpstr>
      <vt:lpstr>Practical Implications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 Related Performance Anxiety in Collegiate Student Athletes  Examining Effects of Covid-19</dc:title>
  <cp:lastModifiedBy>Justin Snow</cp:lastModifiedBy>
  <cp:revision>3</cp:revision>
  <dcterms:modified xsi:type="dcterms:W3CDTF">2022-05-03T16:39:11Z</dcterms:modified>
</cp:coreProperties>
</file>