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56" r:id="rId10"/>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003582-3DBE-4D18-93BE-7CCC679459F3}" v="173" dt="2020-04-28T04:49:25.0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2" autoAdjust="0"/>
    <p:restoredTop sz="95024" autoAdjust="0"/>
  </p:normalViewPr>
  <p:slideViewPr>
    <p:cSldViewPr snapToGrid="0" snapToObjects="1" showGuides="1">
      <p:cViewPr>
        <p:scale>
          <a:sx n="33" d="100"/>
          <a:sy n="33" d="100"/>
        </p:scale>
        <p:origin x="-2626" y="-1282"/>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19"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ntian Balla" userId="532da63475190adc" providerId="LiveId" clId="{C7003582-3DBE-4D18-93BE-7CCC679459F3}"/>
    <pc:docChg chg="undo redo custSel delSld modSld">
      <pc:chgData name="Gentian Balla" userId="532da63475190adc" providerId="LiveId" clId="{C7003582-3DBE-4D18-93BE-7CCC679459F3}" dt="2020-04-28T04:49:51.676" v="3011" actId="255"/>
      <pc:docMkLst>
        <pc:docMk/>
      </pc:docMkLst>
      <pc:sldChg chg="addSp delSp modSp mod">
        <pc:chgData name="Gentian Balla" userId="532da63475190adc" providerId="LiveId" clId="{C7003582-3DBE-4D18-93BE-7CCC679459F3}" dt="2020-04-28T04:49:51.676" v="3011" actId="255"/>
        <pc:sldMkLst>
          <pc:docMk/>
          <pc:sldMk cId="3425218134" sldId="256"/>
        </pc:sldMkLst>
        <pc:spChg chg="mod">
          <ac:chgData name="Gentian Balla" userId="532da63475190adc" providerId="LiveId" clId="{C7003582-3DBE-4D18-93BE-7CCC679459F3}" dt="2020-04-28T04:04:11.544" v="2688" actId="20577"/>
          <ac:spMkLst>
            <pc:docMk/>
            <pc:sldMk cId="3425218134" sldId="256"/>
            <ac:spMk id="6" creationId="{54933DB9-D0CB-4871-ADFF-034B146D538B}"/>
          </ac:spMkLst>
        </pc:spChg>
        <pc:spChg chg="mod">
          <ac:chgData name="Gentian Balla" userId="532da63475190adc" providerId="LiveId" clId="{C7003582-3DBE-4D18-93BE-7CCC679459F3}" dt="2020-04-28T03:15:55.058" v="2434" actId="207"/>
          <ac:spMkLst>
            <pc:docMk/>
            <pc:sldMk cId="3425218134" sldId="256"/>
            <ac:spMk id="7" creationId="{A9C0539C-2342-4267-99C2-660C82C3CB2C}"/>
          </ac:spMkLst>
        </pc:spChg>
        <pc:spChg chg="mod">
          <ac:chgData name="Gentian Balla" userId="532da63475190adc" providerId="LiveId" clId="{C7003582-3DBE-4D18-93BE-7CCC679459F3}" dt="2020-04-13T01:21:23.222" v="342" actId="207"/>
          <ac:spMkLst>
            <pc:docMk/>
            <pc:sldMk cId="3425218134" sldId="256"/>
            <ac:spMk id="8" creationId="{BF846344-1B0D-479E-BA94-598BCF225E4D}"/>
          </ac:spMkLst>
        </pc:spChg>
        <pc:spChg chg="mod">
          <ac:chgData name="Gentian Balla" userId="532da63475190adc" providerId="LiveId" clId="{C7003582-3DBE-4D18-93BE-7CCC679459F3}" dt="2020-04-28T04:19:16.578" v="2879" actId="313"/>
          <ac:spMkLst>
            <pc:docMk/>
            <pc:sldMk cId="3425218134" sldId="256"/>
            <ac:spMk id="9" creationId="{C87D3BB1-2B20-42E9-81E7-FEBEF9F0D589}"/>
          </ac:spMkLst>
        </pc:spChg>
        <pc:spChg chg="mod">
          <ac:chgData name="Gentian Balla" userId="532da63475190adc" providerId="LiveId" clId="{C7003582-3DBE-4D18-93BE-7CCC679459F3}" dt="2020-04-13T01:49:34.962" v="583" actId="1076"/>
          <ac:spMkLst>
            <pc:docMk/>
            <pc:sldMk cId="3425218134" sldId="256"/>
            <ac:spMk id="10" creationId="{3D7AB910-0D34-4E79-B935-D6314AF4C519}"/>
          </ac:spMkLst>
        </pc:spChg>
        <pc:spChg chg="mod">
          <ac:chgData name="Gentian Balla" userId="532da63475190adc" providerId="LiveId" clId="{C7003582-3DBE-4D18-93BE-7CCC679459F3}" dt="2020-04-28T04:49:51.676" v="3011" actId="255"/>
          <ac:spMkLst>
            <pc:docMk/>
            <pc:sldMk cId="3425218134" sldId="256"/>
            <ac:spMk id="11" creationId="{50144EEB-EB52-4D44-9C3A-1FA9D5EB6239}"/>
          </ac:spMkLst>
        </pc:spChg>
        <pc:spChg chg="mod">
          <ac:chgData name="Gentian Balla" userId="532da63475190adc" providerId="LiveId" clId="{C7003582-3DBE-4D18-93BE-7CCC679459F3}" dt="2020-04-28T04:06:21.707" v="2697" actId="1076"/>
          <ac:spMkLst>
            <pc:docMk/>
            <pc:sldMk cId="3425218134" sldId="256"/>
            <ac:spMk id="12" creationId="{2675E6BA-0E2D-43D2-93B2-105D33366537}"/>
          </ac:spMkLst>
        </pc:spChg>
        <pc:spChg chg="mod">
          <ac:chgData name="Gentian Balla" userId="532da63475190adc" providerId="LiveId" clId="{C7003582-3DBE-4D18-93BE-7CCC679459F3}" dt="2020-04-28T04:06:24.714" v="2698" actId="1076"/>
          <ac:spMkLst>
            <pc:docMk/>
            <pc:sldMk cId="3425218134" sldId="256"/>
            <ac:spMk id="13" creationId="{D8977D00-19AD-4A44-9CF3-C60011258FED}"/>
          </ac:spMkLst>
        </pc:spChg>
        <pc:spChg chg="mod">
          <ac:chgData name="Gentian Balla" userId="532da63475190adc" providerId="LiveId" clId="{C7003582-3DBE-4D18-93BE-7CCC679459F3}" dt="2020-04-28T04:03:07.870" v="2667" actId="1076"/>
          <ac:spMkLst>
            <pc:docMk/>
            <pc:sldMk cId="3425218134" sldId="256"/>
            <ac:spMk id="14" creationId="{1FEF3390-13CC-47FF-B6AA-8E2138B4B7F2}"/>
          </ac:spMkLst>
        </pc:spChg>
        <pc:spChg chg="mod">
          <ac:chgData name="Gentian Balla" userId="532da63475190adc" providerId="LiveId" clId="{C7003582-3DBE-4D18-93BE-7CCC679459F3}" dt="2020-04-28T04:03:01.208" v="2664" actId="1076"/>
          <ac:spMkLst>
            <pc:docMk/>
            <pc:sldMk cId="3425218134" sldId="256"/>
            <ac:spMk id="504" creationId="{00000000-0000-0000-0000-000000000000}"/>
          </ac:spMkLst>
        </pc:spChg>
        <pc:spChg chg="mod">
          <ac:chgData name="Gentian Balla" userId="532da63475190adc" providerId="LiveId" clId="{C7003582-3DBE-4D18-93BE-7CCC679459F3}" dt="2020-04-28T04:03:16.042" v="2668" actId="1076"/>
          <ac:spMkLst>
            <pc:docMk/>
            <pc:sldMk cId="3425218134" sldId="256"/>
            <ac:spMk id="507" creationId="{00000000-0000-0000-0000-000000000000}"/>
          </ac:spMkLst>
        </pc:spChg>
        <pc:spChg chg="mod">
          <ac:chgData name="Gentian Balla" userId="532da63475190adc" providerId="LiveId" clId="{C7003582-3DBE-4D18-93BE-7CCC679459F3}" dt="2020-04-28T03:55:17.511" v="2549" actId="14100"/>
          <ac:spMkLst>
            <pc:docMk/>
            <pc:sldMk cId="3425218134" sldId="256"/>
            <ac:spMk id="518" creationId="{00000000-0000-0000-0000-000000000000}"/>
          </ac:spMkLst>
        </pc:spChg>
        <pc:spChg chg="mod">
          <ac:chgData name="Gentian Balla" userId="532da63475190adc" providerId="LiveId" clId="{C7003582-3DBE-4D18-93BE-7CCC679459F3}" dt="2020-04-28T03:51:25.756" v="2530" actId="20577"/>
          <ac:spMkLst>
            <pc:docMk/>
            <pc:sldMk cId="3425218134" sldId="256"/>
            <ac:spMk id="520" creationId="{00000000-0000-0000-0000-000000000000}"/>
          </ac:spMkLst>
        </pc:spChg>
        <pc:graphicFrameChg chg="del mod modGraphic">
          <ac:chgData name="Gentian Balla" userId="532da63475190adc" providerId="LiveId" clId="{C7003582-3DBE-4D18-93BE-7CCC679459F3}" dt="2020-04-28T02:44:27.649" v="2241" actId="478"/>
          <ac:graphicFrameMkLst>
            <pc:docMk/>
            <pc:sldMk cId="3425218134" sldId="256"/>
            <ac:graphicFrameMk id="19" creationId="{77C41E8E-4308-44B0-8655-AE555A53F252}"/>
          </ac:graphicFrameMkLst>
        </pc:graphicFrameChg>
        <pc:picChg chg="add del mod">
          <ac:chgData name="Gentian Balla" userId="532da63475190adc" providerId="LiveId" clId="{C7003582-3DBE-4D18-93BE-7CCC679459F3}" dt="2020-04-13T01:48:45.239" v="575"/>
          <ac:picMkLst>
            <pc:docMk/>
            <pc:sldMk cId="3425218134" sldId="256"/>
            <ac:picMk id="2" creationId="{5734BD94-0617-4EFF-917A-73EB47A5F77A}"/>
          </ac:picMkLst>
        </pc:picChg>
        <pc:picChg chg="add mod">
          <ac:chgData name="Gentian Balla" userId="532da63475190adc" providerId="LiveId" clId="{C7003582-3DBE-4D18-93BE-7CCC679459F3}" dt="2020-04-28T03:16:34.646" v="2442" actId="1076"/>
          <ac:picMkLst>
            <pc:docMk/>
            <pc:sldMk cId="3425218134" sldId="256"/>
            <ac:picMk id="2" creationId="{FA14A17A-73FE-471C-B3D8-3C45E5738BB2}"/>
          </ac:picMkLst>
        </pc:picChg>
        <pc:picChg chg="mod">
          <ac:chgData name="Gentian Balla" userId="532da63475190adc" providerId="LiveId" clId="{C7003582-3DBE-4D18-93BE-7CCC679459F3}" dt="2020-04-28T04:03:05.037" v="2665" actId="1076"/>
          <ac:picMkLst>
            <pc:docMk/>
            <pc:sldMk cId="3425218134" sldId="256"/>
            <ac:picMk id="4" creationId="{FA47A09F-A356-42FF-940C-6171D857CAD6}"/>
          </ac:picMkLst>
        </pc:picChg>
        <pc:picChg chg="mod">
          <ac:chgData name="Gentian Balla" userId="532da63475190adc" providerId="LiveId" clId="{C7003582-3DBE-4D18-93BE-7CCC679459F3}" dt="2020-04-28T04:03:07.023" v="2666" actId="1076"/>
          <ac:picMkLst>
            <pc:docMk/>
            <pc:sldMk cId="3425218134" sldId="256"/>
            <ac:picMk id="5" creationId="{E12D96FD-8FBF-44AC-831C-2A74F1B6221A}"/>
          </ac:picMkLst>
        </pc:picChg>
        <pc:picChg chg="del mod modCrop">
          <ac:chgData name="Gentian Balla" userId="532da63475190adc" providerId="LiveId" clId="{C7003582-3DBE-4D18-93BE-7CCC679459F3}" dt="2020-04-28T01:34:40.974" v="903" actId="21"/>
          <ac:picMkLst>
            <pc:docMk/>
            <pc:sldMk cId="3425218134" sldId="256"/>
            <ac:picMk id="18" creationId="{F3793165-E1B3-40C9-8878-70289D3FEA59}"/>
          </ac:picMkLst>
        </pc:picChg>
        <pc:picChg chg="add del">
          <ac:chgData name="Gentian Balla" userId="532da63475190adc" providerId="LiveId" clId="{C7003582-3DBE-4D18-93BE-7CCC679459F3}" dt="2020-04-13T01:49:20.739" v="581"/>
          <ac:picMkLst>
            <pc:docMk/>
            <pc:sldMk cId="3425218134" sldId="256"/>
            <ac:picMk id="20" creationId="{152F8F12-7DF5-4292-9E3E-7397D0365426}"/>
          </ac:picMkLst>
        </pc:picChg>
        <pc:picChg chg="add mod">
          <ac:chgData name="Gentian Balla" userId="532da63475190adc" providerId="LiveId" clId="{C7003582-3DBE-4D18-93BE-7CCC679459F3}" dt="2020-04-28T03:55:27.548" v="2550" actId="14100"/>
          <ac:picMkLst>
            <pc:docMk/>
            <pc:sldMk cId="3425218134" sldId="256"/>
            <ac:picMk id="20" creationId="{58317D0B-CD42-4C63-AE43-BCA2EC242A1A}"/>
          </ac:picMkLst>
        </pc:picChg>
        <pc:picChg chg="add mod">
          <ac:chgData name="Gentian Balla" userId="532da63475190adc" providerId="LiveId" clId="{C7003582-3DBE-4D18-93BE-7CCC679459F3}" dt="2020-04-28T04:47:04.125" v="2986" actId="1076"/>
          <ac:picMkLst>
            <pc:docMk/>
            <pc:sldMk cId="3425218134" sldId="256"/>
            <ac:picMk id="21" creationId="{085119DE-DDB9-4433-96E6-C6201B37C508}"/>
          </ac:picMkLst>
        </pc:picChg>
        <pc:picChg chg="add mod">
          <ac:chgData name="Gentian Balla" userId="532da63475190adc" providerId="LiveId" clId="{C7003582-3DBE-4D18-93BE-7CCC679459F3}" dt="2020-04-13T01:59:44.254" v="746" actId="14100"/>
          <ac:picMkLst>
            <pc:docMk/>
            <pc:sldMk cId="3425218134" sldId="256"/>
            <ac:picMk id="22" creationId="{8283CA36-4211-496C-91A9-021C14DF625E}"/>
          </ac:picMkLst>
        </pc:picChg>
        <pc:picChg chg="add mod">
          <ac:chgData name="Gentian Balla" userId="532da63475190adc" providerId="LiveId" clId="{C7003582-3DBE-4D18-93BE-7CCC679459F3}" dt="2020-04-28T04:49:30.066" v="3007" actId="1076"/>
          <ac:picMkLst>
            <pc:docMk/>
            <pc:sldMk cId="3425218134" sldId="256"/>
            <ac:picMk id="23" creationId="{8561F489-277F-4BAF-B4E3-DC2AAB893BA1}"/>
          </ac:picMkLst>
        </pc:picChg>
        <pc:picChg chg="add mod">
          <ac:chgData name="Gentian Balla" userId="532da63475190adc" providerId="LiveId" clId="{C7003582-3DBE-4D18-93BE-7CCC679459F3}" dt="2020-04-28T04:49:32.357" v="3008" actId="1076"/>
          <ac:picMkLst>
            <pc:docMk/>
            <pc:sldMk cId="3425218134" sldId="256"/>
            <ac:picMk id="24" creationId="{040F2172-AEE1-48B3-B9F1-CD5031B125DB}"/>
          </ac:picMkLst>
        </pc:picChg>
        <pc:picChg chg="add mod">
          <ac:chgData name="Gentian Balla" userId="532da63475190adc" providerId="LiveId" clId="{C7003582-3DBE-4D18-93BE-7CCC679459F3}" dt="2020-04-28T03:16:17.698" v="2439" actId="1076"/>
          <ac:picMkLst>
            <pc:docMk/>
            <pc:sldMk cId="3425218134" sldId="256"/>
            <ac:picMk id="25" creationId="{50B8288A-C0DE-40DB-8184-028902C3F2A5}"/>
          </ac:picMkLst>
        </pc:picChg>
        <pc:picChg chg="add mod">
          <ac:chgData name="Gentian Balla" userId="532da63475190adc" providerId="LiveId" clId="{C7003582-3DBE-4D18-93BE-7CCC679459F3}" dt="2020-04-28T03:16:40.092" v="2443" actId="1076"/>
          <ac:picMkLst>
            <pc:docMk/>
            <pc:sldMk cId="3425218134" sldId="256"/>
            <ac:picMk id="26" creationId="{9C9523F6-95F0-4829-838F-20B837E7CCC4}"/>
          </ac:picMkLst>
        </pc:picChg>
        <pc:picChg chg="add del mod">
          <ac:chgData name="Gentian Balla" userId="532da63475190adc" providerId="LiveId" clId="{C7003582-3DBE-4D18-93BE-7CCC679459F3}" dt="2020-04-28T04:31:27.267" v="2906" actId="21"/>
          <ac:picMkLst>
            <pc:docMk/>
            <pc:sldMk cId="3425218134" sldId="256"/>
            <ac:picMk id="27" creationId="{1EC2355C-2A15-4D49-9935-77035C7DA3A0}"/>
          </ac:picMkLst>
        </pc:picChg>
        <pc:picChg chg="add del mod">
          <ac:chgData name="Gentian Balla" userId="532da63475190adc" providerId="LiveId" clId="{C7003582-3DBE-4D18-93BE-7CCC679459F3}" dt="2020-04-28T04:31:24.395" v="2905" actId="21"/>
          <ac:picMkLst>
            <pc:docMk/>
            <pc:sldMk cId="3425218134" sldId="256"/>
            <ac:picMk id="28" creationId="{31032306-02E1-4D39-AAF7-A3DF536FA014}"/>
          </ac:picMkLst>
        </pc:picChg>
        <pc:picChg chg="add mod">
          <ac:chgData name="Gentian Balla" userId="532da63475190adc" providerId="LiveId" clId="{C7003582-3DBE-4D18-93BE-7CCC679459F3}" dt="2020-04-28T04:46:47.545" v="2983" actId="1076"/>
          <ac:picMkLst>
            <pc:docMk/>
            <pc:sldMk cId="3425218134" sldId="256"/>
            <ac:picMk id="29" creationId="{DA8A15D2-46E1-4C73-AA02-009C2520D80E}"/>
          </ac:picMkLst>
        </pc:picChg>
        <pc:picChg chg="add mod">
          <ac:chgData name="Gentian Balla" userId="532da63475190adc" providerId="LiveId" clId="{C7003582-3DBE-4D18-93BE-7CCC679459F3}" dt="2020-04-28T04:03:46.486" v="2675" actId="14100"/>
          <ac:picMkLst>
            <pc:docMk/>
            <pc:sldMk cId="3425218134" sldId="256"/>
            <ac:picMk id="30" creationId="{F70F1F0C-515D-4DDA-8CF2-47C6E6A65AE0}"/>
          </ac:picMkLst>
        </pc:picChg>
        <pc:picChg chg="add mod">
          <ac:chgData name="Gentian Balla" userId="532da63475190adc" providerId="LiveId" clId="{C7003582-3DBE-4D18-93BE-7CCC679459F3}" dt="2020-04-28T04:47:05.770" v="2987" actId="1076"/>
          <ac:picMkLst>
            <pc:docMk/>
            <pc:sldMk cId="3425218134" sldId="256"/>
            <ac:picMk id="31" creationId="{034E8AFB-7B3F-4717-A70A-EB3DC4F5B0DF}"/>
          </ac:picMkLst>
        </pc:picChg>
        <pc:picChg chg="add mod">
          <ac:chgData name="Gentian Balla" userId="532da63475190adc" providerId="LiveId" clId="{C7003582-3DBE-4D18-93BE-7CCC679459F3}" dt="2020-04-28T03:03:10.954" v="2332" actId="14100"/>
          <ac:picMkLst>
            <pc:docMk/>
            <pc:sldMk cId="3425218134" sldId="256"/>
            <ac:picMk id="480" creationId="{4651E965-A0FA-44AC-840D-4FDD06A9526A}"/>
          </ac:picMkLst>
        </pc:picChg>
        <pc:picChg chg="add del mod">
          <ac:chgData name="Gentian Balla" userId="532da63475190adc" providerId="LiveId" clId="{C7003582-3DBE-4D18-93BE-7CCC679459F3}" dt="2020-04-28T02:59:23.240" v="2314" actId="21"/>
          <ac:picMkLst>
            <pc:docMk/>
            <pc:sldMk cId="3425218134" sldId="256"/>
            <ac:picMk id="481" creationId="{C7A493B5-225C-4052-B26C-FB73DCB61147}"/>
          </ac:picMkLst>
        </pc:picChg>
        <pc:picChg chg="add del">
          <ac:chgData name="Gentian Balla" userId="532da63475190adc" providerId="LiveId" clId="{C7003582-3DBE-4D18-93BE-7CCC679459F3}" dt="2020-04-28T03:00:04.513" v="2316" actId="21"/>
          <ac:picMkLst>
            <pc:docMk/>
            <pc:sldMk cId="3425218134" sldId="256"/>
            <ac:picMk id="482" creationId="{27DEEF14-FBDD-4B4A-8801-3B6CBA222027}"/>
          </ac:picMkLst>
        </pc:picChg>
        <pc:picChg chg="add del mod">
          <ac:chgData name="Gentian Balla" userId="532da63475190adc" providerId="LiveId" clId="{C7003582-3DBE-4D18-93BE-7CCC679459F3}" dt="2020-04-28T03:01:08.845" v="2321" actId="21"/>
          <ac:picMkLst>
            <pc:docMk/>
            <pc:sldMk cId="3425218134" sldId="256"/>
            <ac:picMk id="483" creationId="{94087B4A-9CD5-4E3E-A02A-3C7F708A8388}"/>
          </ac:picMkLst>
        </pc:picChg>
        <pc:picChg chg="add mod">
          <ac:chgData name="Gentian Balla" userId="532da63475190adc" providerId="LiveId" clId="{C7003582-3DBE-4D18-93BE-7CCC679459F3}" dt="2020-04-28T03:03:00.622" v="2330" actId="14100"/>
          <ac:picMkLst>
            <pc:docMk/>
            <pc:sldMk cId="3425218134" sldId="256"/>
            <ac:picMk id="485" creationId="{BC47CDB3-FE32-4EC1-97C8-FE239FA78B66}"/>
          </ac:picMkLst>
        </pc:picChg>
        <pc:picChg chg="add mod">
          <ac:chgData name="Gentian Balla" userId="532da63475190adc" providerId="LiveId" clId="{C7003582-3DBE-4D18-93BE-7CCC679459F3}" dt="2020-04-28T03:16:24.672" v="2440" actId="1076"/>
          <ac:picMkLst>
            <pc:docMk/>
            <pc:sldMk cId="3425218134" sldId="256"/>
            <ac:picMk id="486" creationId="{4CDC57CB-10F2-4836-9D69-E7377DBA58FA}"/>
          </ac:picMkLst>
        </pc:picChg>
        <pc:picChg chg="add del mod">
          <ac:chgData name="Gentian Balla" userId="532da63475190adc" providerId="LiveId" clId="{C7003582-3DBE-4D18-93BE-7CCC679459F3}" dt="2020-04-28T04:19:38.523" v="2880" actId="21"/>
          <ac:picMkLst>
            <pc:docMk/>
            <pc:sldMk cId="3425218134" sldId="256"/>
            <ac:picMk id="487" creationId="{D0828969-CEFA-4A7E-A84E-A0DD09F44FEB}"/>
          </ac:picMkLst>
        </pc:picChg>
        <pc:picChg chg="add mod">
          <ac:chgData name="Gentian Balla" userId="532da63475190adc" providerId="LiveId" clId="{C7003582-3DBE-4D18-93BE-7CCC679459F3}" dt="2020-04-28T03:55:40.122" v="2553" actId="14100"/>
          <ac:picMkLst>
            <pc:docMk/>
            <pc:sldMk cId="3425218134" sldId="256"/>
            <ac:picMk id="488" creationId="{CD95BCED-396D-486F-867E-55E14902E0AA}"/>
          </ac:picMkLst>
        </pc:picChg>
        <pc:picChg chg="add mod">
          <ac:chgData name="Gentian Balla" userId="532da63475190adc" providerId="LiveId" clId="{C7003582-3DBE-4D18-93BE-7CCC679459F3}" dt="2020-04-28T03:51:27.435" v="2531" actId="1076"/>
          <ac:picMkLst>
            <pc:docMk/>
            <pc:sldMk cId="3425218134" sldId="256"/>
            <ac:picMk id="489" creationId="{D38B7C42-748A-4352-86C5-070E37B4BF53}"/>
          </ac:picMkLst>
        </pc:picChg>
        <pc:picChg chg="add mod">
          <ac:chgData name="Gentian Balla" userId="532da63475190adc" providerId="LiveId" clId="{C7003582-3DBE-4D18-93BE-7CCC679459F3}" dt="2020-04-28T04:31:03.763" v="2903" actId="1076"/>
          <ac:picMkLst>
            <pc:docMk/>
            <pc:sldMk cId="3425218134" sldId="256"/>
            <ac:picMk id="490" creationId="{895710AC-E5BF-4894-AAED-3D3E6FD57F10}"/>
          </ac:picMkLst>
        </pc:picChg>
        <pc:picChg chg="add mod">
          <ac:chgData name="Gentian Balla" userId="532da63475190adc" providerId="LiveId" clId="{C7003582-3DBE-4D18-93BE-7CCC679459F3}" dt="2020-04-28T04:48:52.049" v="2998" actId="14100"/>
          <ac:picMkLst>
            <pc:docMk/>
            <pc:sldMk cId="3425218134" sldId="256"/>
            <ac:picMk id="491" creationId="{6FE2B957-B870-4D97-B7AA-082A9D4EB6CE}"/>
          </ac:picMkLst>
        </pc:picChg>
        <pc:picChg chg="add mod">
          <ac:chgData name="Gentian Balla" userId="532da63475190adc" providerId="LiveId" clId="{C7003582-3DBE-4D18-93BE-7CCC679459F3}" dt="2020-04-28T04:49:07.593" v="3004" actId="14100"/>
          <ac:picMkLst>
            <pc:docMk/>
            <pc:sldMk cId="3425218134" sldId="256"/>
            <ac:picMk id="492" creationId="{A7FA6277-A862-4AE5-8788-41E4161B0323}"/>
          </ac:picMkLst>
        </pc:picChg>
      </pc:sldChg>
      <pc:sldChg chg="del">
        <pc:chgData name="Gentian Balla" userId="532da63475190adc" providerId="LiveId" clId="{C7003582-3DBE-4D18-93BE-7CCC679459F3}" dt="2020-04-13T02:45:03.465" v="874" actId="2696"/>
        <pc:sldMkLst>
          <pc:docMk/>
          <pc:sldMk cId="218795637" sldId="258"/>
        </pc:sldMkLst>
      </pc:sldChg>
      <pc:sldChg chg="del">
        <pc:chgData name="Gentian Balla" userId="532da63475190adc" providerId="LiveId" clId="{C7003582-3DBE-4D18-93BE-7CCC679459F3}" dt="2020-04-13T02:44:50.203" v="873" actId="2696"/>
        <pc:sldMkLst>
          <pc:docMk/>
          <pc:sldMk cId="732658959" sldId="259"/>
        </pc:sldMkLst>
      </pc:sldChg>
      <pc:sldMasterChg chg="delSldLayout">
        <pc:chgData name="Gentian Balla" userId="532da63475190adc" providerId="LiveId" clId="{C7003582-3DBE-4D18-93BE-7CCC679459F3}" dt="2020-04-13T02:44:50.203" v="873" actId="2696"/>
        <pc:sldMasterMkLst>
          <pc:docMk/>
          <pc:sldMasterMk cId="0" sldId="2147483822"/>
        </pc:sldMasterMkLst>
        <pc:sldLayoutChg chg="del">
          <pc:chgData name="Gentian Balla" userId="532da63475190adc" providerId="LiveId" clId="{C7003582-3DBE-4D18-93BE-7CCC679459F3}" dt="2020-04-13T02:44:50.203" v="873" actId="2696"/>
          <pc:sldLayoutMkLst>
            <pc:docMk/>
            <pc:sldMasterMk cId="0" sldId="2147483822"/>
            <pc:sldLayoutMk cId="0" sldId="2147483823"/>
          </pc:sldLayoutMkLst>
        </pc:sldLayoutChg>
      </pc:sldMasterChg>
    </pc:docChg>
  </pc:docChgLst>
</pc:chgInfo>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4/27/2020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dirty="0"/>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4/27/2020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4103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7.png"/><Relationship Id="rId12" Type="http://schemas.openxmlformats.org/officeDocument/2006/relationships/image" Target="../media/image2.wmf"/><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oleObject" Target="../embeddings/oleObject4.bin"/><Relationship Id="rId20"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oleObject" Target="../embeddings/oleObject2.bin"/><Relationship Id="rId5" Type="http://schemas.openxmlformats.org/officeDocument/2006/relationships/image" Target="../media/image5.png"/><Relationship Id="rId15" Type="http://schemas.openxmlformats.org/officeDocument/2006/relationships/image" Target="../media/image9.png"/><Relationship Id="rId10" Type="http://schemas.openxmlformats.org/officeDocument/2006/relationships/image" Target="../media/image1.wmf"/><Relationship Id="rId19" Type="http://schemas.openxmlformats.org/officeDocument/2006/relationships/image" Target="../media/image10.jpeg"/><Relationship Id="rId4" Type="http://schemas.openxmlformats.org/officeDocument/2006/relationships/vmlDrawing" Target="../drawings/vmlDrawing1.vml"/><Relationship Id="rId9" Type="http://schemas.openxmlformats.org/officeDocument/2006/relationships/oleObject" Target="../embeddings/oleObject1.bin"/><Relationship Id="rId14" Type="http://schemas.openxmlformats.org/officeDocument/2006/relationships/image" Target="../media/image3.w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image" Target="../media/image11.emf"/><Relationship Id="rId1" Type="http://schemas.openxmlformats.org/officeDocument/2006/relationships/slideLayout" Target="../slideLayouts/slideLayout3.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2.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6.png"/><Relationship Id="rId18" Type="http://schemas.openxmlformats.org/officeDocument/2006/relationships/oleObject" Target="../embeddings/oleObject12.bin"/><Relationship Id="rId3" Type="http://schemas.openxmlformats.org/officeDocument/2006/relationships/theme" Target="../theme/theme3.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6.xml"/><Relationship Id="rId16" Type="http://schemas.openxmlformats.org/officeDocument/2006/relationships/oleObject" Target="../embeddings/oleObject11.bin"/><Relationship Id="rId20" Type="http://schemas.openxmlformats.org/officeDocument/2006/relationships/image" Target="../media/image11.emf"/><Relationship Id="rId1" Type="http://schemas.openxmlformats.org/officeDocument/2006/relationships/slideLayout" Target="../slideLayouts/slideLayout5.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9.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3.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8.png"/><Relationship Id="rId18" Type="http://schemas.openxmlformats.org/officeDocument/2006/relationships/image" Target="../media/image11.emf"/><Relationship Id="rId3" Type="http://schemas.openxmlformats.org/officeDocument/2006/relationships/oleObject" Target="../embeddings/oleObject13.bin"/><Relationship Id="rId21" Type="http://schemas.openxmlformats.org/officeDocument/2006/relationships/oleObject" Target="../embeddings/oleObject19.bin"/><Relationship Id="rId7" Type="http://schemas.openxmlformats.org/officeDocument/2006/relationships/image" Target="../media/image4.wmf"/><Relationship Id="rId12" Type="http://schemas.openxmlformats.org/officeDocument/2006/relationships/image" Target="../media/image7.png"/><Relationship Id="rId17" Type="http://schemas.openxmlformats.org/officeDocument/2006/relationships/image" Target="../media/image2.wmf"/><Relationship Id="rId2" Type="http://schemas.openxmlformats.org/officeDocument/2006/relationships/vmlDrawing" Target="../drawings/vmlDrawing4.vml"/><Relationship Id="rId16" Type="http://schemas.openxmlformats.org/officeDocument/2006/relationships/oleObject" Target="../embeddings/oleObject16.bin"/><Relationship Id="rId20" Type="http://schemas.openxmlformats.org/officeDocument/2006/relationships/oleObject" Target="../embeddings/oleObject18.bin"/><Relationship Id="rId1" Type="http://schemas.openxmlformats.org/officeDocument/2006/relationships/theme" Target="../theme/theme4.xml"/><Relationship Id="rId6" Type="http://schemas.openxmlformats.org/officeDocument/2006/relationships/oleObject" Target="../embeddings/oleObject14.bin"/><Relationship Id="rId11" Type="http://schemas.openxmlformats.org/officeDocument/2006/relationships/image" Target="../media/image6.png"/><Relationship Id="rId5" Type="http://schemas.openxmlformats.org/officeDocument/2006/relationships/image" Target="../media/image9.png"/><Relationship Id="rId15" Type="http://schemas.openxmlformats.org/officeDocument/2006/relationships/image" Target="../media/image1.wmf"/><Relationship Id="rId10" Type="http://schemas.openxmlformats.org/officeDocument/2006/relationships/image" Target="../media/image5.png"/><Relationship Id="rId19" Type="http://schemas.openxmlformats.org/officeDocument/2006/relationships/oleObject" Target="../embeddings/oleObject17.bin"/><Relationship Id="rId4" Type="http://schemas.openxmlformats.org/officeDocument/2006/relationships/image" Target="../media/image3.wmf"/><Relationship Id="rId9" Type="http://schemas.openxmlformats.org/officeDocument/2006/relationships/image" Target="../media/image10.jpeg"/><Relationship Id="rId14" Type="http://schemas.openxmlformats.org/officeDocument/2006/relationships/oleObject" Target="../embeddings/oleObject15.bin"/><Relationship Id="rId22" Type="http://schemas.openxmlformats.org/officeDocument/2006/relationships/oleObject" Target="../embeddings/oleObject20.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5.vml"/><Relationship Id="rId21" Type="http://schemas.openxmlformats.org/officeDocument/2006/relationships/oleObject" Target="../embeddings/oleObject26.bin"/><Relationship Id="rId7" Type="http://schemas.openxmlformats.org/officeDocument/2006/relationships/oleObject" Target="../embeddings/oleObject22.bin"/><Relationship Id="rId12" Type="http://schemas.openxmlformats.org/officeDocument/2006/relationships/image" Target="../media/image6.png"/><Relationship Id="rId17" Type="http://schemas.openxmlformats.org/officeDocument/2006/relationships/oleObject" Target="../embeddings/oleObject24.bin"/><Relationship Id="rId2" Type="http://schemas.openxmlformats.org/officeDocument/2006/relationships/theme" Target="../theme/theme5.xml"/><Relationship Id="rId16" Type="http://schemas.openxmlformats.org/officeDocument/2006/relationships/image" Target="../media/image1.wmf"/><Relationship Id="rId20" Type="http://schemas.openxmlformats.org/officeDocument/2006/relationships/oleObject" Target="../embeddings/oleObject25.bin"/><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23.bin"/><Relationship Id="rId23" Type="http://schemas.openxmlformats.org/officeDocument/2006/relationships/oleObject" Target="../embeddings/oleObject28.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1.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27.bin"/></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6.vml"/><Relationship Id="rId21" Type="http://schemas.openxmlformats.org/officeDocument/2006/relationships/oleObject" Target="../embeddings/oleObject34.bin"/><Relationship Id="rId7" Type="http://schemas.openxmlformats.org/officeDocument/2006/relationships/oleObject" Target="../embeddings/oleObject30.bin"/><Relationship Id="rId12" Type="http://schemas.openxmlformats.org/officeDocument/2006/relationships/image" Target="../media/image6.png"/><Relationship Id="rId17" Type="http://schemas.openxmlformats.org/officeDocument/2006/relationships/oleObject" Target="../embeddings/oleObject32.bin"/><Relationship Id="rId2" Type="http://schemas.openxmlformats.org/officeDocument/2006/relationships/theme" Target="../theme/theme6.xml"/><Relationship Id="rId16" Type="http://schemas.openxmlformats.org/officeDocument/2006/relationships/image" Target="../media/image1.wmf"/><Relationship Id="rId20" Type="http://schemas.openxmlformats.org/officeDocument/2006/relationships/oleObject" Target="../embeddings/oleObject33.bin"/><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1.bin"/><Relationship Id="rId23" Type="http://schemas.openxmlformats.org/officeDocument/2006/relationships/oleObject" Target="../embeddings/oleObject36.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35.bin"/></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7.vml"/><Relationship Id="rId21" Type="http://schemas.openxmlformats.org/officeDocument/2006/relationships/oleObject" Target="../embeddings/oleObject42.bin"/><Relationship Id="rId7" Type="http://schemas.openxmlformats.org/officeDocument/2006/relationships/oleObject" Target="../embeddings/oleObject38.bin"/><Relationship Id="rId12" Type="http://schemas.openxmlformats.org/officeDocument/2006/relationships/image" Target="../media/image6.png"/><Relationship Id="rId17" Type="http://schemas.openxmlformats.org/officeDocument/2006/relationships/oleObject" Target="../embeddings/oleObject40.bin"/><Relationship Id="rId2" Type="http://schemas.openxmlformats.org/officeDocument/2006/relationships/theme" Target="../theme/theme7.xml"/><Relationship Id="rId16" Type="http://schemas.openxmlformats.org/officeDocument/2006/relationships/image" Target="../media/image1.wmf"/><Relationship Id="rId20" Type="http://schemas.openxmlformats.org/officeDocument/2006/relationships/oleObject" Target="../embeddings/oleObject41.bin"/><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9.bin"/><Relationship Id="rId23" Type="http://schemas.openxmlformats.org/officeDocument/2006/relationships/oleObject" Target="../embeddings/oleObject44.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37.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43.bin"/></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8.vml"/><Relationship Id="rId21" Type="http://schemas.openxmlformats.org/officeDocument/2006/relationships/oleObject" Target="../embeddings/oleObject50.bin"/><Relationship Id="rId7" Type="http://schemas.openxmlformats.org/officeDocument/2006/relationships/oleObject" Target="../embeddings/oleObject46.bin"/><Relationship Id="rId12" Type="http://schemas.openxmlformats.org/officeDocument/2006/relationships/image" Target="../media/image6.png"/><Relationship Id="rId17" Type="http://schemas.openxmlformats.org/officeDocument/2006/relationships/oleObject" Target="../embeddings/oleObject48.bin"/><Relationship Id="rId2" Type="http://schemas.openxmlformats.org/officeDocument/2006/relationships/theme" Target="../theme/theme8.xml"/><Relationship Id="rId16" Type="http://schemas.openxmlformats.org/officeDocument/2006/relationships/image" Target="../media/image1.wmf"/><Relationship Id="rId20" Type="http://schemas.openxmlformats.org/officeDocument/2006/relationships/oleObject" Target="../embeddings/oleObject49.bin"/><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47.bin"/><Relationship Id="rId23" Type="http://schemas.openxmlformats.org/officeDocument/2006/relationships/oleObject" Target="../embeddings/oleObject52.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4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1.bin"/></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9.vml"/><Relationship Id="rId21" Type="http://schemas.openxmlformats.org/officeDocument/2006/relationships/oleObject" Target="../embeddings/oleObject58.bin"/><Relationship Id="rId7" Type="http://schemas.openxmlformats.org/officeDocument/2006/relationships/oleObject" Target="../embeddings/oleObject54.bin"/><Relationship Id="rId12" Type="http://schemas.openxmlformats.org/officeDocument/2006/relationships/image" Target="../media/image6.png"/><Relationship Id="rId17" Type="http://schemas.openxmlformats.org/officeDocument/2006/relationships/oleObject" Target="../embeddings/oleObject56.bin"/><Relationship Id="rId2" Type="http://schemas.openxmlformats.org/officeDocument/2006/relationships/theme" Target="../theme/theme9.xml"/><Relationship Id="rId16" Type="http://schemas.openxmlformats.org/officeDocument/2006/relationships/image" Target="../media/image1.wmf"/><Relationship Id="rId20" Type="http://schemas.openxmlformats.org/officeDocument/2006/relationships/oleObject" Target="../embeddings/oleObject57.bin"/><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55.bin"/><Relationship Id="rId23" Type="http://schemas.openxmlformats.org/officeDocument/2006/relationships/oleObject" Target="../embeddings/oleObject6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9.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7"/>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7"/>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8"/>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026" name="Image" r:id="rId9" imgW="1828440" imgH="1117440" progId="Photoshop.Image.13">
                      <p:embed/>
                    </p:oleObj>
                  </mc:Choice>
                  <mc:Fallback>
                    <p:oleObj name="Image" r:id="rId9" imgW="1828440" imgH="1117440" progId="Photoshop.Image.13">
                      <p:embed/>
                      <p:pic>
                        <p:nvPicPr>
                          <p:cNvPr id="41" name="Object 40"/>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027" name="Image" r:id="rId11" imgW="1828440" imgH="1117440" progId="Photoshop.Image.13">
                      <p:embed/>
                    </p:oleObj>
                  </mc:Choice>
                  <mc:Fallback>
                    <p:oleObj name="Image" r:id="rId11" imgW="1828440" imgH="1117440" progId="Photoshop.Image.13">
                      <p:embed/>
                      <p:pic>
                        <p:nvPicPr>
                          <p:cNvPr id="43" name="Object 42"/>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028" name="Image" r:id="rId13" imgW="4571280" imgH="1688760" progId="Photoshop.Image.13">
                    <p:embed/>
                  </p:oleObj>
                </mc:Choice>
                <mc:Fallback>
                  <p:oleObj name="Image" r:id="rId13" imgW="4571280" imgH="1688760" progId="Photoshop.Image.13">
                    <p:embed/>
                    <p:pic>
                      <p:nvPicPr>
                        <p:cNvPr id="56" name="Object 55"/>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029" name="Image" r:id="rId16" imgW="1574280" imgH="1053720" progId="Photoshop.Image.13">
                    <p:embed/>
                  </p:oleObj>
                </mc:Choice>
                <mc:Fallback>
                  <p:oleObj name="Image" r:id="rId16" imgW="1574280" imgH="1053720" progId="Photoshop.Image.13">
                    <p:embed/>
                    <p:pic>
                      <p:nvPicPr>
                        <p:cNvPr id="58" name="Object 57"/>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50" name="Image" r:id="rId5" imgW="4571280" imgH="1688760" progId="Photoshop.Image.13">
                    <p:embed/>
                  </p:oleObj>
                </mc:Choice>
                <mc:Fallback>
                  <p:oleObj name="Image" r:id="rId5" imgW="4571280" imgH="1688760" progId="Photoshop.Image.13">
                    <p:embed/>
                    <p:pic>
                      <p:nvPicPr>
                        <p:cNvPr id="46" name="Object 45"/>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51" name="Image" r:id="rId8" imgW="1574280" imgH="1053720" progId="Photoshop.Image.13">
                    <p:embed/>
                  </p:oleObj>
                </mc:Choice>
                <mc:Fallback>
                  <p:oleObj name="Image" r:id="rId8" imgW="1574280" imgH="1053720" progId="Photoshop.Image.13">
                    <p:embed/>
                    <p:pic>
                      <p:nvPicPr>
                        <p:cNvPr id="48" name="Object 47"/>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52" name="Image" r:id="rId16" imgW="1828440" imgH="1117440" progId="Photoshop.Image.13">
                      <p:embed/>
                    </p:oleObj>
                  </mc:Choice>
                  <mc:Fallback>
                    <p:oleObj name="Image" r:id="rId16" imgW="1828440" imgH="1117440" progId="Photoshop.Image.13">
                      <p:embed/>
                      <p:pic>
                        <p:nvPicPr>
                          <p:cNvPr id="61" name="Object 60"/>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53" name="Image" r:id="rId18" imgW="1828440" imgH="1117440" progId="Photoshop.Image.13">
                      <p:embed/>
                    </p:oleObj>
                  </mc:Choice>
                  <mc:Fallback>
                    <p:oleObj name="Image" r:id="rId18" imgW="1828440" imgH="1117440" progId="Photoshop.Image.13">
                      <p:embed/>
                      <p:pic>
                        <p:nvPicPr>
                          <p:cNvPr id="62" name="Object 61"/>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074" name="Image" r:id="rId5" imgW="4571280" imgH="1688760" progId="Photoshop.Image.13">
                    <p:embed/>
                  </p:oleObj>
                </mc:Choice>
                <mc:Fallback>
                  <p:oleObj name="Image" r:id="rId5" imgW="4571280" imgH="1688760" progId="Photoshop.Image.13">
                    <p:embed/>
                    <p:pic>
                      <p:nvPicPr>
                        <p:cNvPr id="45" name="Object 44"/>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075" name="Image" r:id="rId8" imgW="1574280" imgH="1053720" progId="Photoshop.Image.13">
                    <p:embed/>
                  </p:oleObj>
                </mc:Choice>
                <mc:Fallback>
                  <p:oleObj name="Image" r:id="rId8" imgW="1574280" imgH="1053720" progId="Photoshop.Image.13">
                    <p:embed/>
                    <p:pic>
                      <p:nvPicPr>
                        <p:cNvPr id="47" name="Object 46"/>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4"/>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4"/>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5"/>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076" name="Image" r:id="rId16" imgW="1828440" imgH="1117440" progId="Photoshop.Image.13">
                      <p:embed/>
                    </p:oleObj>
                  </mc:Choice>
                  <mc:Fallback>
                    <p:oleObj name="Image" r:id="rId16" imgW="1828440" imgH="1117440" progId="Photoshop.Image.13">
                      <p:embed/>
                      <p:pic>
                        <p:nvPicPr>
                          <p:cNvPr id="60" name="Object 59"/>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077" name="Image" r:id="rId18" imgW="1828440" imgH="1117440" progId="Photoshop.Image.13">
                      <p:embed/>
                    </p:oleObj>
                  </mc:Choice>
                  <mc:Fallback>
                    <p:oleObj name="Image" r:id="rId18" imgW="1828440" imgH="1117440" progId="Photoshop.Image.13">
                      <p:embed/>
                      <p:pic>
                        <p:nvPicPr>
                          <p:cNvPr id="61" name="Object 60"/>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4098" name="Image" r:id="rId3" imgW="4571280" imgH="1688760" progId="Photoshop.Image.13">
                    <p:embed/>
                  </p:oleObj>
                </mc:Choice>
                <mc:Fallback>
                  <p:oleObj name="Image" r:id="rId3" imgW="4571280" imgH="1688760" progId="Photoshop.Image.13">
                    <p:embed/>
                    <p:pic>
                      <p:nvPicPr>
                        <p:cNvPr id="46" name="Object 45"/>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4099" name="Image" r:id="rId6" imgW="1574280" imgH="1053720" progId="Photoshop.Image.13">
                    <p:embed/>
                  </p:oleObj>
                </mc:Choice>
                <mc:Fallback>
                  <p:oleObj name="Image" r:id="rId6" imgW="1574280" imgH="1053720" progId="Photoshop.Image.13">
                    <p:embed/>
                    <p:pic>
                      <p:nvPicPr>
                        <p:cNvPr id="48" name="Object 47"/>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4100" name="Image" r:id="rId14" imgW="1828440" imgH="1117440" progId="Photoshop.Image.13">
                      <p:embed/>
                    </p:oleObj>
                  </mc:Choice>
                  <mc:Fallback>
                    <p:oleObj name="Image" r:id="rId14" imgW="1828440" imgH="1117440" progId="Photoshop.Image.13">
                      <p:embed/>
                      <p:pic>
                        <p:nvPicPr>
                          <p:cNvPr id="61" name="Object 60"/>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4101" name="Image" r:id="rId16" imgW="1828440" imgH="1117440" progId="Photoshop.Image.13">
                      <p:embed/>
                    </p:oleObj>
                  </mc:Choice>
                  <mc:Fallback>
                    <p:oleObj name="Image" r:id="rId16" imgW="1828440" imgH="1117440" progId="Photoshop.Image.13">
                      <p:embed/>
                      <p:pic>
                        <p:nvPicPr>
                          <p:cNvPr id="62" name="Object 61"/>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4102" name="Image" r:id="rId19" imgW="4571280" imgH="1688760" progId="Photoshop.Image.13">
                    <p:embed/>
                  </p:oleObj>
                </mc:Choice>
                <mc:Fallback>
                  <p:oleObj name="Image" r:id="rId19" imgW="4571280" imgH="1688760" progId="Photoshop.Image.13">
                    <p:embed/>
                    <p:pic>
                      <p:nvPicPr>
                        <p:cNvPr id="73" name="Object 72"/>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4103" name="Image" r:id="rId20" imgW="1574280" imgH="1053720" progId="Photoshop.Image.13">
                    <p:embed/>
                  </p:oleObj>
                </mc:Choice>
                <mc:Fallback>
                  <p:oleObj name="Image" r:id="rId20" imgW="1574280" imgH="1053720" progId="Photoshop.Image.13">
                    <p:embed/>
                    <p:pic>
                      <p:nvPicPr>
                        <p:cNvPr id="75" name="Object 74"/>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4104" name="Image" r:id="rId21" imgW="1828440" imgH="1117440" progId="Photoshop.Image.13">
                      <p:embed/>
                    </p:oleObj>
                  </mc:Choice>
                  <mc:Fallback>
                    <p:oleObj name="Image" r:id="rId21" imgW="1828440" imgH="1117440" progId="Photoshop.Image.13">
                      <p:embed/>
                      <p:pic>
                        <p:nvPicPr>
                          <p:cNvPr id="88" name="Object 87"/>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4105" name="Image" r:id="rId22" imgW="1828440" imgH="1117440" progId="Photoshop.Image.13">
                      <p:embed/>
                    </p:oleObj>
                  </mc:Choice>
                  <mc:Fallback>
                    <p:oleObj name="Image" r:id="rId22" imgW="1828440" imgH="1117440" progId="Photoshop.Image.13">
                      <p:embed/>
                      <p:pic>
                        <p:nvPicPr>
                          <p:cNvPr id="89" name="Object 88"/>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5122"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5123"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5124"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5125"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5126"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5127"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5128"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5129"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6146"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6147"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6148"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6149"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6150"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6151"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6152"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6153"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7170"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7171"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7172"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7173"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7174"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7175"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7176"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7177"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8194"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8195"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8196"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8197"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8198"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8199"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8200"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8201"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9218"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9219"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9220"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9221"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9222"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9223"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9224"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9225"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image" Target="../media/image12.png"/><Relationship Id="rId21" Type="http://schemas.openxmlformats.org/officeDocument/2006/relationships/image" Target="../media/image30.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notesSlide" Target="../notesSlides/notesSlide1.xml"/><Relationship Id="rId16" Type="http://schemas.openxmlformats.org/officeDocument/2006/relationships/image" Target="../media/image25.png"/><Relationship Id="rId20"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23" Type="http://schemas.openxmlformats.org/officeDocument/2006/relationships/image" Target="../media/image32.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 Id="rId22"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Text Placeholder 503"/>
          <p:cNvSpPr>
            <a:spLocks noGrp="1"/>
          </p:cNvSpPr>
          <p:nvPr>
            <p:ph type="body" sz="quarter" idx="10"/>
          </p:nvPr>
        </p:nvSpPr>
        <p:spPr>
          <a:xfrm>
            <a:off x="1028476" y="6177177"/>
            <a:ext cx="10056811" cy="10618118"/>
          </a:xfrm>
        </p:spPr>
        <p:txBody>
          <a:bodyPr/>
          <a:lstStyle/>
          <a:p>
            <a:r>
              <a:rPr lang="en-US" sz="3300" dirty="0">
                <a:latin typeface="Times New Roman" panose="02020603050405020304" pitchFamily="18" charset="0"/>
                <a:cs typeface="Times New Roman" panose="02020603050405020304" pitchFamily="18" charset="0"/>
              </a:rPr>
              <a:t>-Osteoporosis is a disease of fragile bones that occurs as a result of bone loss or making too much bone. Bones becomes increasingly porous and fragile over time (National Osteoporosis Foundation, 2020).</a:t>
            </a:r>
            <a:br>
              <a:rPr lang="en-US" sz="3300" dirty="0">
                <a:latin typeface="Times New Roman" panose="02020603050405020304" pitchFamily="18" charset="0"/>
                <a:cs typeface="Times New Roman" panose="02020603050405020304" pitchFamily="18" charset="0"/>
              </a:rPr>
            </a:br>
            <a:r>
              <a:rPr lang="en-US" sz="3300" dirty="0">
                <a:latin typeface="Times New Roman" panose="02020603050405020304" pitchFamily="18" charset="0"/>
                <a:cs typeface="Times New Roman" panose="02020603050405020304" pitchFamily="18" charset="0"/>
              </a:rPr>
              <a:t>-Osteoporosis can be diagnosed with a bone density test which helps to estimate the density of our bones and the chance of breaking a bone by scanning the hip, spine or other bones. A dual energy x-ray absorptiometry (DXA) scan test results are reported using T-scores, and a score of -2.5 or below is a diagnosis of osteoporosis (National Osteoporosis Foundation, 2020)..</a:t>
            </a:r>
            <a:br>
              <a:rPr lang="en-US" sz="3300" dirty="0">
                <a:latin typeface="Times New Roman" panose="02020603050405020304" pitchFamily="18" charset="0"/>
                <a:cs typeface="Times New Roman" panose="02020603050405020304" pitchFamily="18" charset="0"/>
              </a:rPr>
            </a:br>
            <a:r>
              <a:rPr lang="en-US" sz="3300" dirty="0">
                <a:latin typeface="Times New Roman" panose="02020603050405020304" pitchFamily="18" charset="0"/>
                <a:cs typeface="Times New Roman" panose="02020603050405020304" pitchFamily="18" charset="0"/>
              </a:rPr>
              <a:t>-After the age of forty, bone reabsorption begins to occur faster than the rate of formation and humans begin to lose bone mass. Women during menopause lose a significant amount of estrogen and the rate of bone reabsorption drastically outweighs new bone formation. In the ten years after menopause, women can lose forty percent of their inner spongy bone and ten percent of their hard-outer bone (American Academy of Orthopaedic Surgeons, 2012).</a:t>
            </a:r>
          </a:p>
        </p:txBody>
      </p:sp>
      <p:sp>
        <p:nvSpPr>
          <p:cNvPr id="3" name="Text Placeholder 2">
            <a:extLst>
              <a:ext uri="{FF2B5EF4-FFF2-40B4-BE49-F238E27FC236}">
                <a16:creationId xmlns:a16="http://schemas.microsoft.com/office/drawing/2014/main" id="{4741A5A6-98BC-42B2-887F-E901BCD15EE7}"/>
              </a:ext>
            </a:extLst>
          </p:cNvPr>
          <p:cNvSpPr>
            <a:spLocks noGrp="1"/>
          </p:cNvSpPr>
          <p:nvPr>
            <p:ph type="body" sz="quarter" idx="11"/>
          </p:nvPr>
        </p:nvSpPr>
        <p:spPr/>
        <p:txBody>
          <a:bodyPr/>
          <a:lstStyle/>
          <a:p>
            <a:r>
              <a:rPr lang="en-US" sz="4400" dirty="0">
                <a:solidFill>
                  <a:srgbClr val="FF0000"/>
                </a:solidFill>
                <a:latin typeface="Times New Roman" panose="02020603050405020304" pitchFamily="18" charset="0"/>
                <a:cs typeface="Times New Roman" panose="02020603050405020304" pitchFamily="18" charset="0"/>
              </a:rPr>
              <a:t>Introduction</a:t>
            </a:r>
            <a:r>
              <a:rPr lang="en-US" sz="4800" dirty="0">
                <a:latin typeface="Times New Roman" panose="02020603050405020304" pitchFamily="18" charset="0"/>
                <a:cs typeface="Times New Roman" panose="02020603050405020304" pitchFamily="18" charset="0"/>
              </a:rPr>
              <a:t> </a:t>
            </a:r>
          </a:p>
        </p:txBody>
      </p:sp>
      <p:sp>
        <p:nvSpPr>
          <p:cNvPr id="507" name="Text Placeholder 506"/>
          <p:cNvSpPr>
            <a:spLocks noGrp="1"/>
          </p:cNvSpPr>
          <p:nvPr>
            <p:ph type="body" sz="quarter" idx="20"/>
          </p:nvPr>
        </p:nvSpPr>
        <p:spPr>
          <a:xfrm>
            <a:off x="980910" y="19774110"/>
            <a:ext cx="9702118" cy="1097296"/>
          </a:xfrm>
        </p:spPr>
        <p:txBody>
          <a:bodyPr/>
          <a:lstStyle/>
          <a:p>
            <a:r>
              <a:rPr lang="en-US" sz="4600" dirty="0">
                <a:solidFill>
                  <a:srgbClr val="FF0000"/>
                </a:solidFill>
                <a:latin typeface="Times New Roman" panose="02020603050405020304" pitchFamily="18" charset="0"/>
                <a:cs typeface="Times New Roman" panose="02020603050405020304" pitchFamily="18" charset="0"/>
              </a:rPr>
              <a:t>Guidelines and Recommendations </a:t>
            </a:r>
          </a:p>
        </p:txBody>
      </p:sp>
      <p:sp>
        <p:nvSpPr>
          <p:cNvPr id="518" name="Text Placeholder 517"/>
          <p:cNvSpPr>
            <a:spLocks noGrp="1"/>
          </p:cNvSpPr>
          <p:nvPr>
            <p:ph type="body" sz="quarter" idx="21"/>
          </p:nvPr>
        </p:nvSpPr>
        <p:spPr>
          <a:xfrm>
            <a:off x="11587174" y="6378481"/>
            <a:ext cx="10048872" cy="25809512"/>
          </a:xfrm>
        </p:spPr>
        <p:txBody>
          <a:bodyPr/>
          <a:lstStyle/>
          <a:p>
            <a:r>
              <a:rPr lang="en-US" sz="2800" b="1" dirty="0"/>
              <a:t>-</a:t>
            </a:r>
            <a:r>
              <a:rPr lang="en-US" sz="2800" dirty="0"/>
              <a:t>Define Osteoporosis and why it is a problem.</a:t>
            </a:r>
          </a:p>
          <a:p>
            <a:r>
              <a:rPr lang="en-US" sz="2800" dirty="0"/>
              <a:t>-How to diagnose osteoporosis.</a:t>
            </a:r>
          </a:p>
          <a:p>
            <a:r>
              <a:rPr lang="en-US" sz="2800" dirty="0"/>
              <a:t>-Prevention and treatment strategies of osteoporosis in postmenopausal  women:</a:t>
            </a:r>
            <a:br>
              <a:rPr lang="en-US" sz="2800" dirty="0"/>
            </a:br>
            <a:r>
              <a:rPr lang="en-US" sz="2800" dirty="0"/>
              <a:t>          - Calcium/Vitamin D</a:t>
            </a:r>
            <a:br>
              <a:rPr lang="en-US" sz="2800" dirty="0"/>
            </a:br>
            <a:r>
              <a:rPr lang="en-US" sz="2800" dirty="0"/>
              <a:t>          - Strength training exercise</a:t>
            </a:r>
          </a:p>
          <a:p>
            <a:r>
              <a:rPr lang="en-US" sz="2800" dirty="0"/>
              <a:t>          - Pharmacological treatment</a:t>
            </a:r>
          </a:p>
          <a:p>
            <a:pPr algn="ctr"/>
            <a:r>
              <a:rPr lang="en-US" sz="4400" b="1" dirty="0">
                <a:solidFill>
                  <a:srgbClr val="FF0000"/>
                </a:solidFill>
              </a:rPr>
              <a:t>PICOT</a:t>
            </a:r>
          </a:p>
          <a:p>
            <a:r>
              <a:rPr lang="en-US" sz="3000" dirty="0"/>
              <a:t>In a population of postmenopausal women over the age of 50 with diagnosis of osteoporosis, will bisphosphonate therapy be more effective in decreasing fractures and muscle mass than weight bearing exercises, and adequate dietary intake of calcium and vitamin D?</a:t>
            </a:r>
          </a:p>
          <a:p>
            <a:pPr algn="ctr"/>
            <a:r>
              <a:rPr lang="en-US" sz="4400" b="1" dirty="0">
                <a:solidFill>
                  <a:srgbClr val="FF0000"/>
                </a:solidFill>
              </a:rPr>
              <a:t>Methods</a:t>
            </a:r>
          </a:p>
          <a:p>
            <a:r>
              <a:rPr lang="en-US" sz="2800" dirty="0">
                <a:solidFill>
                  <a:schemeClr val="bg2">
                    <a:lumMod val="25000"/>
                  </a:schemeClr>
                </a:solidFill>
              </a:rPr>
              <a:t>Six key reviews were chosen:</a:t>
            </a:r>
          </a:p>
          <a:p>
            <a:r>
              <a:rPr lang="en-US" sz="2800" dirty="0">
                <a:solidFill>
                  <a:schemeClr val="bg2">
                    <a:lumMod val="25000"/>
                  </a:schemeClr>
                </a:solidFill>
              </a:rPr>
              <a:t>1- Can dried plum have a protective effect in the bones of postmenopausal women? (Arjmandi, et al., 2017)</a:t>
            </a:r>
            <a:br>
              <a:rPr lang="en-US" sz="2800" dirty="0">
                <a:solidFill>
                  <a:schemeClr val="bg2">
                    <a:lumMod val="25000"/>
                  </a:schemeClr>
                </a:solidFill>
              </a:rPr>
            </a:br>
            <a:r>
              <a:rPr lang="en-US" sz="2800" dirty="0">
                <a:solidFill>
                  <a:schemeClr val="bg2">
                    <a:lumMod val="25000"/>
                  </a:schemeClr>
                </a:solidFill>
              </a:rPr>
              <a:t>2- Does Denosumab work better on OP comparing to other pharmacological treatments? (Beaudin, et al., 2016).</a:t>
            </a:r>
            <a:br>
              <a:rPr lang="en-US" sz="2800" dirty="0">
                <a:solidFill>
                  <a:schemeClr val="bg2">
                    <a:lumMod val="25000"/>
                  </a:schemeClr>
                </a:solidFill>
              </a:rPr>
            </a:br>
            <a:r>
              <a:rPr lang="en-US" sz="2800" dirty="0">
                <a:solidFill>
                  <a:schemeClr val="bg2">
                    <a:lumMod val="25000"/>
                  </a:schemeClr>
                </a:solidFill>
              </a:rPr>
              <a:t>3- What is more effective bone loading exercises with use of Risedoronate or CaD alone over the period of 12 months? (Bilek et al., 2016).</a:t>
            </a:r>
            <a:br>
              <a:rPr lang="en-US" sz="2800" dirty="0">
                <a:solidFill>
                  <a:schemeClr val="bg2">
                    <a:lumMod val="25000"/>
                  </a:schemeClr>
                </a:solidFill>
              </a:rPr>
            </a:br>
            <a:r>
              <a:rPr lang="en-US" sz="2800" dirty="0">
                <a:solidFill>
                  <a:schemeClr val="bg2">
                    <a:lumMod val="25000"/>
                  </a:schemeClr>
                </a:solidFill>
              </a:rPr>
              <a:t>4- Are balance, strengthening and aerobic exercises effective in preventing falls in postmenopausal women with OP? (Dizdar et al., 2018).</a:t>
            </a:r>
            <a:br>
              <a:rPr lang="en-US" sz="2800" dirty="0">
                <a:solidFill>
                  <a:schemeClr val="bg2">
                    <a:lumMod val="25000"/>
                  </a:schemeClr>
                </a:solidFill>
              </a:rPr>
            </a:br>
            <a:r>
              <a:rPr lang="en-US" sz="2800" dirty="0">
                <a:solidFill>
                  <a:schemeClr val="bg2">
                    <a:lumMod val="25000"/>
                  </a:schemeClr>
                </a:solidFill>
              </a:rPr>
              <a:t>5- What are the effects of progressive high impact exercise on femoral neck structural strength in postmenopausal women with mild knee osteoarthritis? (Multanen et al., 2017).</a:t>
            </a:r>
            <a:br>
              <a:rPr lang="en-US" sz="2800" dirty="0">
                <a:solidFill>
                  <a:schemeClr val="bg2">
                    <a:lumMod val="25000"/>
                  </a:schemeClr>
                </a:solidFill>
              </a:rPr>
            </a:br>
            <a:r>
              <a:rPr lang="en-US" sz="2800" dirty="0">
                <a:solidFill>
                  <a:schemeClr val="bg2">
                    <a:lumMod val="25000"/>
                  </a:schemeClr>
                </a:solidFill>
              </a:rPr>
              <a:t>6- Can increasing the prevalence of vegetable-based diets lower the risk of osteoporosis in postmenopausal subjects? </a:t>
            </a:r>
            <a:r>
              <a:rPr lang="en-US" sz="2800" b="1" dirty="0">
                <a:solidFill>
                  <a:schemeClr val="bg2">
                    <a:lumMod val="25000"/>
                  </a:schemeClr>
                </a:solidFill>
              </a:rPr>
              <a:t>(</a:t>
            </a:r>
            <a:r>
              <a:rPr lang="en-US" sz="2800" dirty="0">
                <a:solidFill>
                  <a:schemeClr val="bg2">
                    <a:lumMod val="25000"/>
                  </a:schemeClr>
                </a:solidFill>
              </a:rPr>
              <a:t>Shenghan et al., 2019)</a:t>
            </a:r>
          </a:p>
          <a:p>
            <a:pPr algn="ctr"/>
            <a:r>
              <a:rPr lang="en-US" sz="4400" b="1" dirty="0">
                <a:solidFill>
                  <a:srgbClr val="FF0000"/>
                </a:solidFill>
              </a:rPr>
              <a:t>Results</a:t>
            </a:r>
          </a:p>
          <a:p>
            <a:r>
              <a:rPr lang="en-US" sz="2800" u="sng" dirty="0">
                <a:solidFill>
                  <a:schemeClr val="bg2">
                    <a:lumMod val="25000"/>
                  </a:schemeClr>
                </a:solidFill>
              </a:rPr>
              <a:t>Arjmandi, et al. (2017)</a:t>
            </a:r>
          </a:p>
          <a:p>
            <a:r>
              <a:rPr lang="en-US" sz="2800" dirty="0">
                <a:solidFill>
                  <a:schemeClr val="bg2">
                    <a:lumMod val="25000"/>
                  </a:schemeClr>
                </a:solidFill>
              </a:rPr>
              <a:t>-In the one-year trial, dried plum consumption significantly improved the BMD of the ulna and lumbar spine compared with the dried apple control. </a:t>
            </a:r>
            <a:br>
              <a:rPr lang="en-US" sz="2800" dirty="0">
                <a:solidFill>
                  <a:schemeClr val="bg2">
                    <a:lumMod val="25000"/>
                  </a:schemeClr>
                </a:solidFill>
              </a:rPr>
            </a:br>
            <a:r>
              <a:rPr lang="en-US" sz="2800" dirty="0">
                <a:solidFill>
                  <a:schemeClr val="bg2">
                    <a:lumMod val="25000"/>
                  </a:schemeClr>
                </a:solidFill>
              </a:rPr>
              <a:t>-The findings strongly suggest that dried plum in its whole form is a promising and efficacious functional food therapy for preventing bone loss in postmenopausal women, with the potential for long-lasting bone-protective effects.</a:t>
            </a:r>
            <a:br>
              <a:rPr lang="en-US" sz="2800" dirty="0">
                <a:solidFill>
                  <a:schemeClr val="bg2">
                    <a:lumMod val="25000"/>
                  </a:schemeClr>
                </a:solidFill>
              </a:rPr>
            </a:br>
            <a:endParaRPr lang="en-US" sz="2800" dirty="0">
              <a:solidFill>
                <a:schemeClr val="bg2">
                  <a:lumMod val="25000"/>
                </a:schemeClr>
              </a:solidFill>
            </a:endParaRPr>
          </a:p>
          <a:p>
            <a:endParaRPr lang="en-US" sz="2800" dirty="0">
              <a:solidFill>
                <a:schemeClr val="bg2">
                  <a:lumMod val="25000"/>
                </a:schemeClr>
              </a:solidFill>
            </a:endParaRPr>
          </a:p>
          <a:p>
            <a:endParaRPr lang="en-US" sz="2800" u="sng" dirty="0">
              <a:solidFill>
                <a:schemeClr val="bg2">
                  <a:lumMod val="25000"/>
                </a:schemeClr>
              </a:solidFill>
            </a:endParaRPr>
          </a:p>
          <a:p>
            <a:endParaRPr lang="en-US" sz="2800" u="sng" dirty="0">
              <a:solidFill>
                <a:schemeClr val="bg2">
                  <a:lumMod val="25000"/>
                </a:schemeClr>
              </a:solidFill>
            </a:endParaRPr>
          </a:p>
          <a:p>
            <a:endParaRPr lang="en-US" sz="2800" u="sng" dirty="0">
              <a:solidFill>
                <a:schemeClr val="bg2">
                  <a:lumMod val="25000"/>
                </a:schemeClr>
              </a:solidFill>
            </a:endParaRPr>
          </a:p>
          <a:p>
            <a:endParaRPr lang="en-US" sz="2800" u="sng" dirty="0">
              <a:solidFill>
                <a:schemeClr val="bg2">
                  <a:lumMod val="25000"/>
                </a:schemeClr>
              </a:solidFill>
            </a:endParaRPr>
          </a:p>
          <a:p>
            <a:endParaRPr lang="en-US" sz="2800" u="sng" dirty="0">
              <a:solidFill>
                <a:schemeClr val="bg2">
                  <a:lumMod val="25000"/>
                </a:schemeClr>
              </a:solidFill>
            </a:endParaRPr>
          </a:p>
          <a:p>
            <a:r>
              <a:rPr lang="en-US" sz="2800" u="sng" dirty="0">
                <a:solidFill>
                  <a:schemeClr val="bg2">
                    <a:lumMod val="25000"/>
                  </a:schemeClr>
                </a:solidFill>
              </a:rPr>
              <a:t>Beaudin, et al. (2016)</a:t>
            </a:r>
          </a:p>
          <a:p>
            <a:r>
              <a:rPr lang="en-US" sz="2800" dirty="0">
                <a:solidFill>
                  <a:schemeClr val="bg2">
                    <a:lumMod val="25000"/>
                  </a:schemeClr>
                </a:solidFill>
              </a:rPr>
              <a:t>- No evidence was shown of the differential safety to denosumab compared to bisphosphonate in treating individuals at risk of osteoporosis. </a:t>
            </a:r>
          </a:p>
          <a:p>
            <a:r>
              <a:rPr lang="en-US" sz="2800" dirty="0">
                <a:solidFill>
                  <a:schemeClr val="bg2">
                    <a:lumMod val="25000"/>
                  </a:schemeClr>
                </a:solidFill>
              </a:rPr>
              <a:t>-It is suggestive after all that denosumab was effective to increase BMD but not lead to reduction in risk fractures. </a:t>
            </a:r>
          </a:p>
          <a:p>
            <a:br>
              <a:rPr lang="en-US" sz="2800" b="1" dirty="0">
                <a:solidFill>
                  <a:srgbClr val="FF0000"/>
                </a:solidFill>
              </a:rPr>
            </a:br>
            <a:endParaRPr lang="en-US" sz="2800" b="1" dirty="0">
              <a:solidFill>
                <a:srgbClr val="FF0000"/>
              </a:solidFill>
            </a:endParaRPr>
          </a:p>
          <a:p>
            <a:endParaRPr lang="en-US" sz="2800" b="1" dirty="0"/>
          </a:p>
          <a:p>
            <a:endParaRPr lang="en-US" sz="2800" b="1" dirty="0"/>
          </a:p>
          <a:p>
            <a:endParaRPr lang="en-US" sz="2800" b="1" dirty="0"/>
          </a:p>
          <a:p>
            <a:endParaRPr lang="en-US" sz="2800" b="1" dirty="0"/>
          </a:p>
          <a:p>
            <a:endParaRPr lang="en-US" sz="2800" b="1" dirty="0"/>
          </a:p>
          <a:p>
            <a:endParaRPr lang="en-US" sz="2800" b="1" dirty="0"/>
          </a:p>
          <a:p>
            <a:endParaRPr lang="en-US" sz="2800" b="1" dirty="0"/>
          </a:p>
          <a:p>
            <a:endParaRPr lang="en-US" sz="3600" b="1" dirty="0"/>
          </a:p>
          <a:p>
            <a:endParaRPr lang="en-US" sz="3600" b="1" dirty="0">
              <a:latin typeface="Verdana"/>
              <a:cs typeface="Verdana"/>
            </a:endParaRPr>
          </a:p>
          <a:p>
            <a:endParaRPr lang="en-US" sz="3600" b="1" dirty="0">
              <a:latin typeface="Verdana"/>
              <a:cs typeface="Verdana"/>
            </a:endParaRPr>
          </a:p>
          <a:p>
            <a:endParaRPr lang="en-US" sz="3600" b="1" dirty="0">
              <a:latin typeface="Verdana"/>
              <a:cs typeface="Verdana"/>
            </a:endParaRPr>
          </a:p>
          <a:p>
            <a:endParaRPr lang="en-US" sz="3600" b="1" dirty="0">
              <a:latin typeface="Verdana"/>
              <a:cs typeface="Verdana"/>
            </a:endParaRPr>
          </a:p>
          <a:p>
            <a:endParaRPr lang="en-US" sz="3600" b="1" dirty="0">
              <a:latin typeface="Verdana"/>
              <a:cs typeface="Verdana"/>
            </a:endParaRPr>
          </a:p>
          <a:p>
            <a:endParaRPr lang="en-US" sz="3600" b="1" dirty="0">
              <a:latin typeface="Verdana"/>
              <a:cs typeface="Verdana"/>
            </a:endParaRPr>
          </a:p>
          <a:p>
            <a:endParaRPr lang="en-US" sz="3600" b="1" dirty="0">
              <a:latin typeface="Verdana"/>
              <a:cs typeface="Verdana"/>
            </a:endParaRPr>
          </a:p>
          <a:p>
            <a:endParaRPr lang="en-US" sz="3600" b="1" dirty="0">
              <a:latin typeface="Verdana"/>
              <a:cs typeface="Verdana"/>
            </a:endParaRPr>
          </a:p>
        </p:txBody>
      </p:sp>
      <p:sp>
        <p:nvSpPr>
          <p:cNvPr id="519" name="Text Placeholder 518"/>
          <p:cNvSpPr>
            <a:spLocks noGrp="1"/>
          </p:cNvSpPr>
          <p:nvPr>
            <p:ph type="body" sz="quarter" idx="22"/>
          </p:nvPr>
        </p:nvSpPr>
        <p:spPr/>
        <p:txBody>
          <a:bodyPr>
            <a:noAutofit/>
          </a:bodyPr>
          <a:lstStyle/>
          <a:p>
            <a:r>
              <a:rPr lang="en-US" sz="4400" b="1" dirty="0">
                <a:solidFill>
                  <a:srgbClr val="FF0000"/>
                </a:solidFill>
                <a:latin typeface="verdana (Headings)"/>
                <a:cs typeface="verdana (Headings)"/>
              </a:rPr>
              <a:t>Objectives</a:t>
            </a:r>
          </a:p>
        </p:txBody>
      </p:sp>
      <p:sp>
        <p:nvSpPr>
          <p:cNvPr id="520" name="Text Placeholder 519"/>
          <p:cNvSpPr>
            <a:spLocks noGrp="1"/>
          </p:cNvSpPr>
          <p:nvPr>
            <p:ph type="body" sz="quarter" idx="23"/>
          </p:nvPr>
        </p:nvSpPr>
        <p:spPr>
          <a:xfrm>
            <a:off x="22229473" y="6480573"/>
            <a:ext cx="10048872" cy="11898867"/>
          </a:xfrm>
        </p:spPr>
        <p:txBody>
          <a:bodyPr>
            <a:noAutofit/>
          </a:bodyPr>
          <a:lstStyle/>
          <a:p>
            <a:endParaRPr lang="en-US" sz="2800" u="sng" dirty="0"/>
          </a:p>
          <a:p>
            <a:endParaRPr lang="en-US" sz="2800" u="sng" dirty="0"/>
          </a:p>
          <a:p>
            <a:endParaRPr lang="en-US" sz="2800" u="sng" dirty="0"/>
          </a:p>
          <a:p>
            <a:endParaRPr lang="en-US" sz="2800" u="sng" dirty="0"/>
          </a:p>
          <a:p>
            <a:endParaRPr lang="en-US" sz="2800" u="sng" dirty="0"/>
          </a:p>
          <a:p>
            <a:r>
              <a:rPr lang="en-US" sz="2800" u="sng" dirty="0"/>
              <a:t>Bilek et al. (2016)</a:t>
            </a:r>
          </a:p>
          <a:p>
            <a:r>
              <a:rPr lang="en-US" sz="2800" dirty="0"/>
              <a:t>-This study wasn’t long enough to attest that exercise programs alone can replace bisphosphonates in preventing bone loss.</a:t>
            </a:r>
            <a:br>
              <a:rPr lang="en-US" sz="2800" dirty="0"/>
            </a:br>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r>
              <a:rPr lang="en-US" sz="2800" dirty="0"/>
              <a:t>- Longer studies need to assess the effectiveness of exercise improving bone structure.</a:t>
            </a:r>
          </a:p>
          <a:p>
            <a:r>
              <a:rPr lang="en-US" sz="2800" u="sng" dirty="0"/>
              <a:t>Dizdar et al. (2018)</a:t>
            </a:r>
          </a:p>
          <a:p>
            <a:r>
              <a:rPr lang="en-US" sz="2800" dirty="0"/>
              <a:t>-Continuous and regular exercise provide a positive contribution to the health of patients with OP.</a:t>
            </a:r>
          </a:p>
          <a:p>
            <a:r>
              <a:rPr lang="en-US" sz="2800" dirty="0"/>
              <a:t>-No falls were reported during the time of the study in which exercises may have contributed to the reduction of fall frequency.</a:t>
            </a:r>
          </a:p>
          <a:p>
            <a:r>
              <a:rPr lang="en-US" sz="2800" u="sng" dirty="0"/>
              <a:t>Multanen et al. (2017)</a:t>
            </a:r>
          </a:p>
          <a:p>
            <a:r>
              <a:rPr lang="en-US" sz="2800" dirty="0"/>
              <a:t>-A significant change was noticed in a 12-month period between-group difference in femoral neck bending strength in favor of the trainees.</a:t>
            </a:r>
            <a:br>
              <a:rPr lang="en-US" sz="2800" dirty="0"/>
            </a:br>
            <a:r>
              <a:rPr lang="en-US" sz="2800" dirty="0"/>
              <a:t>-The change in femoral neck bending strength remained significant after adjusting for baseline value, age, height, and body mass. In all participants, the change in bending strength was associated with the total physical activity loading.</a:t>
            </a:r>
          </a:p>
          <a:p>
            <a:endParaRPr lang="en-US" sz="2800" u="sng" dirty="0"/>
          </a:p>
          <a:p>
            <a:endParaRPr lang="en-US" sz="2800" u="sng" dirty="0"/>
          </a:p>
          <a:p>
            <a:endParaRPr lang="en-US" sz="2800" u="sng" dirty="0"/>
          </a:p>
          <a:p>
            <a:endParaRPr lang="en-US" sz="2800" u="sng" dirty="0"/>
          </a:p>
          <a:p>
            <a:endParaRPr lang="en-US" sz="2800" u="sng" dirty="0"/>
          </a:p>
          <a:p>
            <a:endParaRPr lang="en-US" sz="2800" u="sng" dirty="0"/>
          </a:p>
          <a:p>
            <a:endParaRPr lang="en-US" sz="2800" u="sng" dirty="0"/>
          </a:p>
          <a:p>
            <a:endParaRPr lang="en-US" sz="2800" u="sng" dirty="0"/>
          </a:p>
          <a:p>
            <a:r>
              <a:rPr lang="en-US" sz="2800" u="sng" dirty="0"/>
              <a:t>Shenghan et al, (2019)</a:t>
            </a:r>
          </a:p>
          <a:p>
            <a:r>
              <a:rPr lang="en-US" sz="2800" dirty="0"/>
              <a:t>-Low to moderate quality shows that combination therapy of anabolic and nonbiphosphonates antiresorptive agents is superior to monotherapy in improving the BMD and reducing the fracture risk.</a:t>
            </a:r>
          </a:p>
        </p:txBody>
      </p:sp>
      <p:sp>
        <p:nvSpPr>
          <p:cNvPr id="7" name="Text Placeholder 6">
            <a:extLst>
              <a:ext uri="{FF2B5EF4-FFF2-40B4-BE49-F238E27FC236}">
                <a16:creationId xmlns:a16="http://schemas.microsoft.com/office/drawing/2014/main" id="{A9C0539C-2342-4267-99C2-660C82C3CB2C}"/>
              </a:ext>
            </a:extLst>
          </p:cNvPr>
          <p:cNvSpPr>
            <a:spLocks noGrp="1"/>
          </p:cNvSpPr>
          <p:nvPr>
            <p:ph type="body" sz="quarter" idx="24"/>
          </p:nvPr>
        </p:nvSpPr>
        <p:spPr>
          <a:xfrm>
            <a:off x="22262208" y="5661108"/>
            <a:ext cx="10058400" cy="677040"/>
          </a:xfrm>
        </p:spPr>
        <p:txBody>
          <a:bodyPr/>
          <a:lstStyle/>
          <a:p>
            <a:pPr algn="l"/>
            <a:r>
              <a:rPr lang="en-US" sz="3200" b="0" u="none" dirty="0">
                <a:solidFill>
                  <a:schemeClr val="bg2">
                    <a:lumMod val="25000"/>
                  </a:schemeClr>
                </a:solidFill>
              </a:rPr>
              <a:t>Results continue…</a:t>
            </a:r>
          </a:p>
        </p:txBody>
      </p:sp>
      <p:sp>
        <p:nvSpPr>
          <p:cNvPr id="8" name="Text Placeholder 7">
            <a:extLst>
              <a:ext uri="{FF2B5EF4-FFF2-40B4-BE49-F238E27FC236}">
                <a16:creationId xmlns:a16="http://schemas.microsoft.com/office/drawing/2014/main" id="{BF846344-1B0D-479E-BA94-598BCF225E4D}"/>
              </a:ext>
            </a:extLst>
          </p:cNvPr>
          <p:cNvSpPr>
            <a:spLocks noGrp="1"/>
          </p:cNvSpPr>
          <p:nvPr>
            <p:ph type="body" sz="quarter" idx="25"/>
          </p:nvPr>
        </p:nvSpPr>
        <p:spPr>
          <a:xfrm>
            <a:off x="32914035" y="5494925"/>
            <a:ext cx="10047019" cy="861706"/>
          </a:xfrm>
        </p:spPr>
        <p:txBody>
          <a:bodyPr/>
          <a:lstStyle/>
          <a:p>
            <a:r>
              <a:rPr lang="en-US" sz="4400" dirty="0">
                <a:solidFill>
                  <a:srgbClr val="FF0000"/>
                </a:solidFill>
                <a:latin typeface="Times New Roman" panose="02020603050405020304" pitchFamily="18" charset="0"/>
                <a:cs typeface="Times New Roman" panose="02020603050405020304" pitchFamily="18" charset="0"/>
              </a:rPr>
              <a:t>Conclusion:</a:t>
            </a:r>
          </a:p>
        </p:txBody>
      </p:sp>
      <p:sp>
        <p:nvSpPr>
          <p:cNvPr id="9" name="Text Placeholder 8">
            <a:extLst>
              <a:ext uri="{FF2B5EF4-FFF2-40B4-BE49-F238E27FC236}">
                <a16:creationId xmlns:a16="http://schemas.microsoft.com/office/drawing/2014/main" id="{C87D3BB1-2B20-42E9-81E7-FEBEF9F0D589}"/>
              </a:ext>
            </a:extLst>
          </p:cNvPr>
          <p:cNvSpPr>
            <a:spLocks noGrp="1"/>
          </p:cNvSpPr>
          <p:nvPr>
            <p:ph type="body" sz="quarter" idx="26"/>
          </p:nvPr>
        </p:nvSpPr>
        <p:spPr>
          <a:xfrm>
            <a:off x="32914035" y="6378480"/>
            <a:ext cx="10047019" cy="9596300"/>
          </a:xfrm>
        </p:spPr>
        <p:txBody>
          <a:bodyPr/>
          <a:lstStyle/>
          <a:p>
            <a:r>
              <a:rPr lang="en-US" dirty="0"/>
              <a:t>-</a:t>
            </a:r>
            <a:r>
              <a:rPr lang="en-US" sz="2800" dirty="0"/>
              <a:t>Exercise, drug therapy, and education are all necessary for increased BMD and fracture risk in those with osteoporosis.</a:t>
            </a:r>
            <a:br>
              <a:rPr lang="en-US" sz="2800" dirty="0"/>
            </a:br>
            <a:r>
              <a:rPr lang="en-US" sz="2800" dirty="0"/>
              <a:t>-Diet, smoking, stress, and medications have an impact on bone health.</a:t>
            </a:r>
            <a:br>
              <a:rPr lang="en-US" sz="2800" dirty="0"/>
            </a:br>
            <a:r>
              <a:rPr lang="en-US" sz="2800" dirty="0"/>
              <a:t>-Research did not suggest that medication therapy alone will aid in reducing the negative effects of osteoporosis.</a:t>
            </a:r>
          </a:p>
          <a:p>
            <a:r>
              <a:rPr lang="en-US" sz="2800" dirty="0"/>
              <a:t>-There is an abundant of medications that may contribute to bone loss and the provider should work on finding alternative medications  such as glucocorticoids, thyroid hormone replacement medications, drugs that decrease estrogens and androgens such as Depo-Provera and Lupron, some cancer medications, certain diabetes medications such as Thiazolidinediones and SGLT-2 inhibitors, aluminum containing antacids, PPI’s, SSRI’s, loop diuretics, warfarin, and anti-seizure medications such as Tegretol and Dilantin.</a:t>
            </a:r>
            <a:br>
              <a:rPr lang="en-US" sz="2800" dirty="0"/>
            </a:br>
            <a:r>
              <a:rPr lang="en-US" sz="2800" dirty="0"/>
              <a:t>-The takeaway message from the literature review is that children and young adults, particularly women, should be educated early in life to eat a well balanced diet with adequate vitamin D and calcium, and to build as much bone mass as possible through high intensity, high impact, and power training exercises throughout their lives.</a:t>
            </a:r>
          </a:p>
        </p:txBody>
      </p:sp>
      <p:sp>
        <p:nvSpPr>
          <p:cNvPr id="10" name="Text Placeholder 9">
            <a:extLst>
              <a:ext uri="{FF2B5EF4-FFF2-40B4-BE49-F238E27FC236}">
                <a16:creationId xmlns:a16="http://schemas.microsoft.com/office/drawing/2014/main" id="{3D7AB910-0D34-4E79-B935-D6314AF4C519}"/>
              </a:ext>
            </a:extLst>
          </p:cNvPr>
          <p:cNvSpPr>
            <a:spLocks noGrp="1"/>
          </p:cNvSpPr>
          <p:nvPr>
            <p:ph type="body" sz="quarter" idx="27"/>
          </p:nvPr>
        </p:nvSpPr>
        <p:spPr>
          <a:xfrm>
            <a:off x="44790222" y="13719317"/>
            <a:ext cx="10052050" cy="2431015"/>
          </a:xfrm>
        </p:spPr>
        <p:txBody>
          <a:bodyPr/>
          <a:lstStyle/>
          <a:p>
            <a:endParaRPr lang="en-US" dirty="0"/>
          </a:p>
        </p:txBody>
      </p:sp>
      <p:sp>
        <p:nvSpPr>
          <p:cNvPr id="11" name="Text Placeholder 10">
            <a:extLst>
              <a:ext uri="{FF2B5EF4-FFF2-40B4-BE49-F238E27FC236}">
                <a16:creationId xmlns:a16="http://schemas.microsoft.com/office/drawing/2014/main" id="{50144EEB-EB52-4D44-9C3A-1FA9D5EB6239}"/>
              </a:ext>
            </a:extLst>
          </p:cNvPr>
          <p:cNvSpPr>
            <a:spLocks noGrp="1"/>
          </p:cNvSpPr>
          <p:nvPr>
            <p:ph type="body" sz="quarter" idx="28"/>
          </p:nvPr>
        </p:nvSpPr>
        <p:spPr>
          <a:xfrm>
            <a:off x="33003342" y="19843962"/>
            <a:ext cx="10052050" cy="9916387"/>
          </a:xfrm>
        </p:spPr>
        <p:txBody>
          <a:bodyPr/>
          <a:lstStyle/>
          <a:p>
            <a:endParaRPr lang="en-US" dirty="0"/>
          </a:p>
          <a:p>
            <a:endParaRPr lang="en-US" dirty="0"/>
          </a:p>
          <a:p>
            <a:endParaRPr lang="en-US" dirty="0"/>
          </a:p>
          <a:p>
            <a:endParaRPr lang="en-US" dirty="0"/>
          </a:p>
          <a:p>
            <a:endParaRPr lang="en-US" dirty="0"/>
          </a:p>
          <a:p>
            <a:endParaRPr lang="en-US" dirty="0"/>
          </a:p>
          <a:p>
            <a:r>
              <a:rPr lang="en-US" sz="3600" dirty="0">
                <a:solidFill>
                  <a:srgbClr val="FF0000"/>
                </a:solidFill>
              </a:rPr>
              <a:t>Foods rich in Ca and Vit D: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sz="3200" dirty="0">
              <a:solidFill>
                <a:schemeClr val="bg2">
                  <a:lumMod val="50000"/>
                </a:schemeClr>
              </a:solidFill>
            </a:endParaRPr>
          </a:p>
          <a:p>
            <a:r>
              <a:rPr lang="en-US" sz="3600" dirty="0">
                <a:solidFill>
                  <a:srgbClr val="FF0000"/>
                </a:solidFill>
              </a:rPr>
              <a:t>Diagnosing Osteoporosis:</a:t>
            </a:r>
          </a:p>
          <a:p>
            <a:endParaRPr lang="en-US" sz="3200" dirty="0">
              <a:solidFill>
                <a:schemeClr val="bg2">
                  <a:lumMod val="50000"/>
                </a:schemeClr>
              </a:solidFill>
            </a:endParaRPr>
          </a:p>
          <a:p>
            <a:endParaRPr lang="en-US" dirty="0"/>
          </a:p>
          <a:p>
            <a:endParaRPr lang="en-US" dirty="0"/>
          </a:p>
        </p:txBody>
      </p:sp>
      <p:sp>
        <p:nvSpPr>
          <p:cNvPr id="12" name="Text Placeholder 11">
            <a:extLst>
              <a:ext uri="{FF2B5EF4-FFF2-40B4-BE49-F238E27FC236}">
                <a16:creationId xmlns:a16="http://schemas.microsoft.com/office/drawing/2014/main" id="{2675E6BA-0E2D-43D2-93B2-105D33366537}"/>
              </a:ext>
            </a:extLst>
          </p:cNvPr>
          <p:cNvSpPr>
            <a:spLocks noGrp="1"/>
          </p:cNvSpPr>
          <p:nvPr>
            <p:ph type="body" sz="quarter" idx="29"/>
          </p:nvPr>
        </p:nvSpPr>
        <p:spPr>
          <a:xfrm>
            <a:off x="44798717" y="27396108"/>
            <a:ext cx="10047019" cy="769373"/>
          </a:xfrm>
        </p:spPr>
        <p:txBody>
          <a:bodyPr/>
          <a:lstStyle/>
          <a:p>
            <a:endParaRPr lang="en-US" dirty="0">
              <a:solidFill>
                <a:srgbClr val="FF0000"/>
              </a:solidFill>
            </a:endParaRPr>
          </a:p>
        </p:txBody>
      </p:sp>
      <p:sp>
        <p:nvSpPr>
          <p:cNvPr id="13" name="Text Placeholder 12">
            <a:extLst>
              <a:ext uri="{FF2B5EF4-FFF2-40B4-BE49-F238E27FC236}">
                <a16:creationId xmlns:a16="http://schemas.microsoft.com/office/drawing/2014/main" id="{D8977D00-19AD-4A44-9CF3-C60011258FED}"/>
              </a:ext>
            </a:extLst>
          </p:cNvPr>
          <p:cNvSpPr>
            <a:spLocks noGrp="1"/>
          </p:cNvSpPr>
          <p:nvPr>
            <p:ph type="body" sz="quarter" idx="30"/>
          </p:nvPr>
        </p:nvSpPr>
        <p:spPr>
          <a:xfrm>
            <a:off x="32905538" y="31582620"/>
            <a:ext cx="10052050" cy="646157"/>
          </a:xfrm>
        </p:spPr>
        <p:txBody>
          <a:bodyPr/>
          <a:lstStyle/>
          <a:p>
            <a:endParaRPr lang="en-US" sz="1200" dirty="0"/>
          </a:p>
        </p:txBody>
      </p:sp>
      <p:sp>
        <p:nvSpPr>
          <p:cNvPr id="14" name="Text Placeholder 13">
            <a:extLst>
              <a:ext uri="{FF2B5EF4-FFF2-40B4-BE49-F238E27FC236}">
                <a16:creationId xmlns:a16="http://schemas.microsoft.com/office/drawing/2014/main" id="{1FEF3390-13CC-47FF-B6AA-8E2138B4B7F2}"/>
              </a:ext>
            </a:extLst>
          </p:cNvPr>
          <p:cNvSpPr>
            <a:spLocks noGrp="1"/>
          </p:cNvSpPr>
          <p:nvPr>
            <p:ph type="body" sz="quarter" idx="96"/>
          </p:nvPr>
        </p:nvSpPr>
        <p:spPr>
          <a:xfrm>
            <a:off x="870540" y="17053440"/>
            <a:ext cx="10056811" cy="3250601"/>
          </a:xfrm>
        </p:spPr>
        <p:txBody>
          <a:bodyPr/>
          <a:lstStyle/>
          <a:p>
            <a:endParaRPr lang="en-US" dirty="0"/>
          </a:p>
        </p:txBody>
      </p:sp>
      <p:sp>
        <p:nvSpPr>
          <p:cNvPr id="15" name="Text Placeholder 14">
            <a:extLst>
              <a:ext uri="{FF2B5EF4-FFF2-40B4-BE49-F238E27FC236}">
                <a16:creationId xmlns:a16="http://schemas.microsoft.com/office/drawing/2014/main" id="{6BBF60EF-5613-4DE7-B264-309FAFB6921C}"/>
              </a:ext>
            </a:extLst>
          </p:cNvPr>
          <p:cNvSpPr>
            <a:spLocks noGrp="1"/>
          </p:cNvSpPr>
          <p:nvPr>
            <p:ph type="body" sz="quarter" idx="150"/>
          </p:nvPr>
        </p:nvSpPr>
        <p:spPr/>
        <p:txBody>
          <a:bodyPr>
            <a:normAutofit/>
          </a:bodyPr>
          <a:lstStyle/>
          <a:p>
            <a:r>
              <a:rPr lang="en-US" sz="6600" dirty="0"/>
              <a:t>Salem State University</a:t>
            </a:r>
          </a:p>
        </p:txBody>
      </p:sp>
      <p:sp>
        <p:nvSpPr>
          <p:cNvPr id="16" name="Text Placeholder 15">
            <a:extLst>
              <a:ext uri="{FF2B5EF4-FFF2-40B4-BE49-F238E27FC236}">
                <a16:creationId xmlns:a16="http://schemas.microsoft.com/office/drawing/2014/main" id="{685352D5-28D4-47B8-9958-CBCF883DAC62}"/>
              </a:ext>
            </a:extLst>
          </p:cNvPr>
          <p:cNvSpPr>
            <a:spLocks noGrp="1"/>
          </p:cNvSpPr>
          <p:nvPr>
            <p:ph type="body" sz="quarter" idx="151"/>
          </p:nvPr>
        </p:nvSpPr>
        <p:spPr/>
        <p:txBody>
          <a:bodyPr>
            <a:normAutofit lnSpcReduction="10000"/>
          </a:bodyPr>
          <a:lstStyle/>
          <a:p>
            <a:r>
              <a:rPr lang="en-US" dirty="0"/>
              <a:t>Blerta Balla RN, BSN, MSN [c]</a:t>
            </a:r>
          </a:p>
        </p:txBody>
      </p:sp>
      <p:sp>
        <p:nvSpPr>
          <p:cNvPr id="17" name="Text Placeholder 16">
            <a:extLst>
              <a:ext uri="{FF2B5EF4-FFF2-40B4-BE49-F238E27FC236}">
                <a16:creationId xmlns:a16="http://schemas.microsoft.com/office/drawing/2014/main" id="{79529AB7-8428-490C-9111-8148098DC969}"/>
              </a:ext>
            </a:extLst>
          </p:cNvPr>
          <p:cNvSpPr>
            <a:spLocks noGrp="1"/>
          </p:cNvSpPr>
          <p:nvPr>
            <p:ph type="body" sz="quarter" idx="153"/>
          </p:nvPr>
        </p:nvSpPr>
        <p:spPr/>
        <p:txBody>
          <a:bodyPr>
            <a:normAutofit fontScale="92500" lnSpcReduction="10000"/>
          </a:bodyPr>
          <a:lstStyle/>
          <a:p>
            <a:r>
              <a:rPr lang="en-US" dirty="0"/>
              <a:t>Preventing Osteoporosis in Postmenopausal Women</a:t>
            </a:r>
          </a:p>
        </p:txBody>
      </p:sp>
      <p:pic>
        <p:nvPicPr>
          <p:cNvPr id="5" name="Picture 4">
            <a:extLst>
              <a:ext uri="{FF2B5EF4-FFF2-40B4-BE49-F238E27FC236}">
                <a16:creationId xmlns:a16="http://schemas.microsoft.com/office/drawing/2014/main" id="{E12D96FD-8FBF-44AC-831C-2A74F1B6221A}"/>
              </a:ext>
            </a:extLst>
          </p:cNvPr>
          <p:cNvPicPr>
            <a:picLocks noChangeAspect="1"/>
          </p:cNvPicPr>
          <p:nvPr/>
        </p:nvPicPr>
        <p:blipFill>
          <a:blip r:embed="rId3"/>
          <a:stretch>
            <a:fillRect/>
          </a:stretch>
        </p:blipFill>
        <p:spPr>
          <a:xfrm>
            <a:off x="5427156" y="16593361"/>
            <a:ext cx="5425860" cy="3291314"/>
          </a:xfrm>
          <a:prstGeom prst="rect">
            <a:avLst/>
          </a:prstGeom>
        </p:spPr>
      </p:pic>
      <p:pic>
        <p:nvPicPr>
          <p:cNvPr id="4" name="Picture 3">
            <a:extLst>
              <a:ext uri="{FF2B5EF4-FFF2-40B4-BE49-F238E27FC236}">
                <a16:creationId xmlns:a16="http://schemas.microsoft.com/office/drawing/2014/main" id="{FA47A09F-A356-42FF-940C-6171D857CAD6}"/>
              </a:ext>
            </a:extLst>
          </p:cNvPr>
          <p:cNvPicPr>
            <a:picLocks noChangeAspect="1"/>
          </p:cNvPicPr>
          <p:nvPr/>
        </p:nvPicPr>
        <p:blipFill>
          <a:blip r:embed="rId4"/>
          <a:stretch>
            <a:fillRect/>
          </a:stretch>
        </p:blipFill>
        <p:spPr>
          <a:xfrm>
            <a:off x="1088833" y="16593361"/>
            <a:ext cx="4264468" cy="3250601"/>
          </a:xfrm>
          <a:prstGeom prst="rect">
            <a:avLst/>
          </a:prstGeom>
        </p:spPr>
      </p:pic>
      <p:sp>
        <p:nvSpPr>
          <p:cNvPr id="6" name="Rectangle 5">
            <a:extLst>
              <a:ext uri="{FF2B5EF4-FFF2-40B4-BE49-F238E27FC236}">
                <a16:creationId xmlns:a16="http://schemas.microsoft.com/office/drawing/2014/main" id="{54933DB9-D0CB-4871-ADFF-034B146D538B}"/>
              </a:ext>
            </a:extLst>
          </p:cNvPr>
          <p:cNvSpPr/>
          <p:nvPr/>
        </p:nvSpPr>
        <p:spPr>
          <a:xfrm>
            <a:off x="1028476" y="20594910"/>
            <a:ext cx="10038671" cy="11310789"/>
          </a:xfrm>
          <a:prstGeom prst="rect">
            <a:avLst/>
          </a:prstGeom>
        </p:spPr>
        <p:txBody>
          <a:bodyPr wrap="square">
            <a:spAutoFit/>
          </a:bodyPr>
          <a:lstStyle/>
          <a:p>
            <a:r>
              <a:rPr lang="en-US" sz="3600" dirty="0">
                <a:solidFill>
                  <a:schemeClr val="bg2">
                    <a:lumMod val="25000"/>
                  </a:schemeClr>
                </a:solidFill>
                <a:latin typeface="Times New Roman" panose="02020603050405020304" pitchFamily="18" charset="0"/>
                <a:cs typeface="Times New Roman" panose="02020603050405020304" pitchFamily="18" charset="0"/>
              </a:rPr>
              <a:t>-</a:t>
            </a:r>
            <a:r>
              <a:rPr lang="en-US" sz="3300" dirty="0">
                <a:solidFill>
                  <a:schemeClr val="bg2">
                    <a:lumMod val="25000"/>
                  </a:schemeClr>
                </a:solidFill>
                <a:latin typeface="Times New Roman" panose="02020603050405020304" pitchFamily="18" charset="0"/>
                <a:cs typeface="Times New Roman" panose="02020603050405020304" pitchFamily="18" charset="0"/>
              </a:rPr>
              <a:t>The 2014 NOF guidelines recommend BMD measurement in women age 65 years and older and men age 70 years and older, regardless of clinical risk factors; Younger postmenopausal women and women in menopausal transition with clinical risk factors for fracture; Men age 50-69 years with clinical risk factors for fracture (National Osteoporosis Foundation, 2015). </a:t>
            </a:r>
          </a:p>
          <a:p>
            <a:r>
              <a:rPr lang="en-US" sz="3300" dirty="0">
                <a:solidFill>
                  <a:schemeClr val="bg2">
                    <a:lumMod val="25000"/>
                  </a:schemeClr>
                </a:solidFill>
                <a:latin typeface="Times New Roman" panose="02020603050405020304" pitchFamily="18" charset="0"/>
                <a:cs typeface="Times New Roman" panose="02020603050405020304" pitchFamily="18" charset="0"/>
              </a:rPr>
              <a:t>-The US Preventative Services Task Force (USPSTF) (2019) recommends:</a:t>
            </a:r>
          </a:p>
          <a:p>
            <a:endParaRPr lang="en-US" sz="3300" dirty="0">
              <a:solidFill>
                <a:schemeClr val="bg2">
                  <a:lumMod val="25000"/>
                </a:schemeClr>
              </a:solidFill>
              <a:latin typeface="Times New Roman" panose="02020603050405020304" pitchFamily="18" charset="0"/>
              <a:cs typeface="Times New Roman" panose="02020603050405020304" pitchFamily="18" charset="0"/>
            </a:endParaRPr>
          </a:p>
          <a:p>
            <a:endParaRPr lang="en-US" sz="3300" dirty="0">
              <a:solidFill>
                <a:schemeClr val="bg2">
                  <a:lumMod val="25000"/>
                </a:schemeClr>
              </a:solidFill>
              <a:latin typeface="Times New Roman" panose="02020603050405020304" pitchFamily="18" charset="0"/>
              <a:cs typeface="Times New Roman" panose="02020603050405020304" pitchFamily="18" charset="0"/>
            </a:endParaRPr>
          </a:p>
          <a:p>
            <a:endParaRPr lang="en-US" sz="3300" dirty="0">
              <a:solidFill>
                <a:schemeClr val="bg2">
                  <a:lumMod val="25000"/>
                </a:schemeClr>
              </a:solidFill>
              <a:latin typeface="Times New Roman" panose="02020603050405020304" pitchFamily="18" charset="0"/>
              <a:cs typeface="Times New Roman" panose="02020603050405020304" pitchFamily="18" charset="0"/>
            </a:endParaRPr>
          </a:p>
          <a:p>
            <a:endParaRPr lang="en-US" sz="3300" dirty="0">
              <a:solidFill>
                <a:schemeClr val="bg2">
                  <a:lumMod val="25000"/>
                </a:schemeClr>
              </a:solidFill>
              <a:latin typeface="Times New Roman" panose="02020603050405020304" pitchFamily="18" charset="0"/>
              <a:cs typeface="Times New Roman" panose="02020603050405020304" pitchFamily="18" charset="0"/>
            </a:endParaRPr>
          </a:p>
          <a:p>
            <a:endParaRPr lang="en-US" sz="3300" dirty="0">
              <a:solidFill>
                <a:schemeClr val="bg2">
                  <a:lumMod val="25000"/>
                </a:schemeClr>
              </a:solidFill>
              <a:latin typeface="Times New Roman" panose="02020603050405020304" pitchFamily="18" charset="0"/>
              <a:cs typeface="Times New Roman" panose="02020603050405020304" pitchFamily="18" charset="0"/>
            </a:endParaRPr>
          </a:p>
          <a:p>
            <a:endParaRPr lang="en-US" sz="3300" dirty="0">
              <a:solidFill>
                <a:schemeClr val="bg2">
                  <a:lumMod val="25000"/>
                </a:schemeClr>
              </a:solidFill>
              <a:latin typeface="Times New Roman" panose="02020603050405020304" pitchFamily="18" charset="0"/>
              <a:cs typeface="Times New Roman" panose="02020603050405020304" pitchFamily="18" charset="0"/>
            </a:endParaRPr>
          </a:p>
          <a:p>
            <a:endParaRPr lang="en-US" sz="3300" dirty="0">
              <a:solidFill>
                <a:schemeClr val="bg2">
                  <a:lumMod val="25000"/>
                </a:schemeClr>
              </a:solidFill>
              <a:latin typeface="Times New Roman" panose="02020603050405020304" pitchFamily="18" charset="0"/>
              <a:cs typeface="Times New Roman" panose="02020603050405020304" pitchFamily="18" charset="0"/>
            </a:endParaRPr>
          </a:p>
          <a:p>
            <a:r>
              <a:rPr lang="en-US" sz="3300" dirty="0">
                <a:solidFill>
                  <a:schemeClr val="bg2">
                    <a:lumMod val="25000"/>
                  </a:schemeClr>
                </a:solidFill>
                <a:latin typeface="Times New Roman" panose="02020603050405020304" pitchFamily="18" charset="0"/>
                <a:cs typeface="Times New Roman" panose="02020603050405020304" pitchFamily="18" charset="0"/>
              </a:rPr>
              <a:t>-Obtain a DEXA scan at menopause.</a:t>
            </a:r>
            <a:br>
              <a:rPr lang="en-US" sz="3300" dirty="0">
                <a:solidFill>
                  <a:schemeClr val="bg2">
                    <a:lumMod val="25000"/>
                  </a:schemeClr>
                </a:solidFill>
                <a:latin typeface="Times New Roman" panose="02020603050405020304" pitchFamily="18" charset="0"/>
                <a:cs typeface="Times New Roman" panose="02020603050405020304" pitchFamily="18" charset="0"/>
              </a:rPr>
            </a:br>
            <a:r>
              <a:rPr lang="en-US" sz="3300" dirty="0">
                <a:solidFill>
                  <a:schemeClr val="bg2">
                    <a:lumMod val="25000"/>
                  </a:schemeClr>
                </a:solidFill>
                <a:latin typeface="Times New Roman" panose="02020603050405020304" pitchFamily="18" charset="0"/>
                <a:cs typeface="Times New Roman" panose="02020603050405020304" pitchFamily="18" charset="0"/>
              </a:rPr>
              <a:t>-Counsel daily intake of 1200 mg Ca+  and 800 IU Vit D, regular wight bearing exercise, smoking cessation, and avoid excessive alcohol intake.</a:t>
            </a:r>
          </a:p>
          <a:p>
            <a:r>
              <a:rPr lang="en-US" sz="3300" dirty="0">
                <a:solidFill>
                  <a:schemeClr val="bg2">
                    <a:lumMod val="25000"/>
                  </a:schemeClr>
                </a:solidFill>
                <a:latin typeface="Times New Roman" panose="02020603050405020304" pitchFamily="18" charset="0"/>
                <a:cs typeface="Times New Roman" panose="02020603050405020304" pitchFamily="18" charset="0"/>
              </a:rPr>
              <a:t>-Use FRAX tool to determine 10-year hip or major osteoporosis related fracture probability</a:t>
            </a:r>
            <a:r>
              <a:rPr lang="en-US" sz="3300" dirty="0">
                <a:latin typeface="Times New Roman" panose="02020603050405020304" pitchFamily="18" charset="0"/>
                <a:cs typeface="Times New Roman" panose="02020603050405020304" pitchFamily="18" charset="0"/>
              </a:rPr>
              <a:t>.</a:t>
            </a:r>
          </a:p>
        </p:txBody>
      </p:sp>
      <p:pic>
        <p:nvPicPr>
          <p:cNvPr id="21" name="Picture 20">
            <a:extLst>
              <a:ext uri="{FF2B5EF4-FFF2-40B4-BE49-F238E27FC236}">
                <a16:creationId xmlns:a16="http://schemas.microsoft.com/office/drawing/2014/main" id="{085119DE-DDB9-4433-96E6-C6201B37C508}"/>
              </a:ext>
            </a:extLst>
          </p:cNvPr>
          <p:cNvPicPr>
            <a:picLocks noChangeAspect="1"/>
          </p:cNvPicPr>
          <p:nvPr/>
        </p:nvPicPr>
        <p:blipFill>
          <a:blip r:embed="rId5"/>
          <a:stretch>
            <a:fillRect/>
          </a:stretch>
        </p:blipFill>
        <p:spPr>
          <a:xfrm>
            <a:off x="33418141" y="15657536"/>
            <a:ext cx="3693671" cy="2801014"/>
          </a:xfrm>
          <a:prstGeom prst="rect">
            <a:avLst/>
          </a:prstGeom>
        </p:spPr>
      </p:pic>
      <p:pic>
        <p:nvPicPr>
          <p:cNvPr id="22" name="Picture 21">
            <a:extLst>
              <a:ext uri="{FF2B5EF4-FFF2-40B4-BE49-F238E27FC236}">
                <a16:creationId xmlns:a16="http://schemas.microsoft.com/office/drawing/2014/main" id="{8283CA36-4211-496C-91A9-021C14DF625E}"/>
              </a:ext>
            </a:extLst>
          </p:cNvPr>
          <p:cNvPicPr>
            <a:picLocks noChangeAspect="1"/>
          </p:cNvPicPr>
          <p:nvPr/>
        </p:nvPicPr>
        <p:blipFill>
          <a:blip r:embed="rId6"/>
          <a:stretch>
            <a:fillRect/>
          </a:stretch>
        </p:blipFill>
        <p:spPr>
          <a:xfrm>
            <a:off x="37379564" y="122319"/>
            <a:ext cx="6317672" cy="5290895"/>
          </a:xfrm>
          <a:prstGeom prst="rect">
            <a:avLst/>
          </a:prstGeom>
        </p:spPr>
      </p:pic>
      <p:pic>
        <p:nvPicPr>
          <p:cNvPr id="23" name="Picture 22">
            <a:extLst>
              <a:ext uri="{FF2B5EF4-FFF2-40B4-BE49-F238E27FC236}">
                <a16:creationId xmlns:a16="http://schemas.microsoft.com/office/drawing/2014/main" id="{8561F489-277F-4BAF-B4E3-DC2AAB893BA1}"/>
              </a:ext>
            </a:extLst>
          </p:cNvPr>
          <p:cNvPicPr>
            <a:picLocks noChangeAspect="1"/>
          </p:cNvPicPr>
          <p:nvPr/>
        </p:nvPicPr>
        <p:blipFill>
          <a:blip r:embed="rId7"/>
          <a:stretch>
            <a:fillRect/>
          </a:stretch>
        </p:blipFill>
        <p:spPr>
          <a:xfrm>
            <a:off x="33151473" y="23672902"/>
            <a:ext cx="4891163" cy="3602736"/>
          </a:xfrm>
          <a:prstGeom prst="rect">
            <a:avLst/>
          </a:prstGeom>
        </p:spPr>
      </p:pic>
      <p:pic>
        <p:nvPicPr>
          <p:cNvPr id="24" name="Picture 23">
            <a:extLst>
              <a:ext uri="{FF2B5EF4-FFF2-40B4-BE49-F238E27FC236}">
                <a16:creationId xmlns:a16="http://schemas.microsoft.com/office/drawing/2014/main" id="{040F2172-AEE1-48B3-B9F1-CD5031B125DB}"/>
              </a:ext>
            </a:extLst>
          </p:cNvPr>
          <p:cNvPicPr>
            <a:picLocks noChangeAspect="1"/>
          </p:cNvPicPr>
          <p:nvPr/>
        </p:nvPicPr>
        <p:blipFill>
          <a:blip r:embed="rId8"/>
          <a:stretch>
            <a:fillRect/>
          </a:stretch>
        </p:blipFill>
        <p:spPr>
          <a:xfrm>
            <a:off x="38130722" y="23689861"/>
            <a:ext cx="4687653" cy="3521954"/>
          </a:xfrm>
          <a:prstGeom prst="rect">
            <a:avLst/>
          </a:prstGeom>
        </p:spPr>
      </p:pic>
      <p:pic>
        <p:nvPicPr>
          <p:cNvPr id="25" name="Picture 24">
            <a:extLst>
              <a:ext uri="{FF2B5EF4-FFF2-40B4-BE49-F238E27FC236}">
                <a16:creationId xmlns:a16="http://schemas.microsoft.com/office/drawing/2014/main" id="{50B8288A-C0DE-40DB-8184-028902C3F2A5}"/>
              </a:ext>
            </a:extLst>
          </p:cNvPr>
          <p:cNvPicPr>
            <a:picLocks noChangeAspect="1"/>
          </p:cNvPicPr>
          <p:nvPr/>
        </p:nvPicPr>
        <p:blipFill>
          <a:blip r:embed="rId9"/>
          <a:stretch>
            <a:fillRect/>
          </a:stretch>
        </p:blipFill>
        <p:spPr>
          <a:xfrm>
            <a:off x="29307032" y="7293506"/>
            <a:ext cx="2900876" cy="2154051"/>
          </a:xfrm>
          <a:prstGeom prst="rect">
            <a:avLst/>
          </a:prstGeom>
        </p:spPr>
      </p:pic>
      <p:pic>
        <p:nvPicPr>
          <p:cNvPr id="26" name="Picture 25">
            <a:extLst>
              <a:ext uri="{FF2B5EF4-FFF2-40B4-BE49-F238E27FC236}">
                <a16:creationId xmlns:a16="http://schemas.microsoft.com/office/drawing/2014/main" id="{9C9523F6-95F0-4829-838F-20B837E7CCC4}"/>
              </a:ext>
            </a:extLst>
          </p:cNvPr>
          <p:cNvPicPr>
            <a:picLocks noChangeAspect="1"/>
          </p:cNvPicPr>
          <p:nvPr/>
        </p:nvPicPr>
        <p:blipFill>
          <a:blip r:embed="rId10"/>
          <a:stretch>
            <a:fillRect/>
          </a:stretch>
        </p:blipFill>
        <p:spPr>
          <a:xfrm>
            <a:off x="22364151" y="6378480"/>
            <a:ext cx="2614186" cy="2004561"/>
          </a:xfrm>
          <a:prstGeom prst="rect">
            <a:avLst/>
          </a:prstGeom>
        </p:spPr>
      </p:pic>
      <p:pic>
        <p:nvPicPr>
          <p:cNvPr id="29" name="Picture 28">
            <a:extLst>
              <a:ext uri="{FF2B5EF4-FFF2-40B4-BE49-F238E27FC236}">
                <a16:creationId xmlns:a16="http://schemas.microsoft.com/office/drawing/2014/main" id="{DA8A15D2-46E1-4C73-AA02-009C2520D80E}"/>
              </a:ext>
            </a:extLst>
          </p:cNvPr>
          <p:cNvPicPr>
            <a:picLocks noChangeAspect="1"/>
          </p:cNvPicPr>
          <p:nvPr/>
        </p:nvPicPr>
        <p:blipFill>
          <a:blip r:embed="rId11"/>
          <a:stretch>
            <a:fillRect/>
          </a:stretch>
        </p:blipFill>
        <p:spPr>
          <a:xfrm>
            <a:off x="38292887" y="15475758"/>
            <a:ext cx="3693671" cy="3352237"/>
          </a:xfrm>
          <a:prstGeom prst="rect">
            <a:avLst/>
          </a:prstGeom>
        </p:spPr>
      </p:pic>
      <p:pic>
        <p:nvPicPr>
          <p:cNvPr id="30" name="Picture 29">
            <a:extLst>
              <a:ext uri="{FF2B5EF4-FFF2-40B4-BE49-F238E27FC236}">
                <a16:creationId xmlns:a16="http://schemas.microsoft.com/office/drawing/2014/main" id="{F70F1F0C-515D-4DDA-8CF2-47C6E6A65AE0}"/>
              </a:ext>
            </a:extLst>
          </p:cNvPr>
          <p:cNvPicPr>
            <a:picLocks noChangeAspect="1"/>
          </p:cNvPicPr>
          <p:nvPr/>
        </p:nvPicPr>
        <p:blipFill>
          <a:blip r:embed="rId12"/>
          <a:stretch>
            <a:fillRect/>
          </a:stretch>
        </p:blipFill>
        <p:spPr>
          <a:xfrm>
            <a:off x="1072825" y="25395677"/>
            <a:ext cx="9529076" cy="3271999"/>
          </a:xfrm>
          <a:prstGeom prst="rect">
            <a:avLst/>
          </a:prstGeom>
        </p:spPr>
      </p:pic>
      <p:pic>
        <p:nvPicPr>
          <p:cNvPr id="2" name="Picture 1">
            <a:extLst>
              <a:ext uri="{FF2B5EF4-FFF2-40B4-BE49-F238E27FC236}">
                <a16:creationId xmlns:a16="http://schemas.microsoft.com/office/drawing/2014/main" id="{FA14A17A-73FE-471C-B3D8-3C45E5738BB2}"/>
              </a:ext>
            </a:extLst>
          </p:cNvPr>
          <p:cNvPicPr>
            <a:picLocks noChangeAspect="1"/>
          </p:cNvPicPr>
          <p:nvPr/>
        </p:nvPicPr>
        <p:blipFill>
          <a:blip r:embed="rId13"/>
          <a:stretch>
            <a:fillRect/>
          </a:stretch>
        </p:blipFill>
        <p:spPr>
          <a:xfrm>
            <a:off x="25173801" y="6801662"/>
            <a:ext cx="3937767" cy="2397970"/>
          </a:xfrm>
          <a:prstGeom prst="rect">
            <a:avLst/>
          </a:prstGeom>
        </p:spPr>
      </p:pic>
      <p:pic>
        <p:nvPicPr>
          <p:cNvPr id="20" name="Picture 19">
            <a:extLst>
              <a:ext uri="{FF2B5EF4-FFF2-40B4-BE49-F238E27FC236}">
                <a16:creationId xmlns:a16="http://schemas.microsoft.com/office/drawing/2014/main" id="{58317D0B-CD42-4C63-AE43-BCA2EC242A1A}"/>
              </a:ext>
            </a:extLst>
          </p:cNvPr>
          <p:cNvPicPr>
            <a:picLocks noChangeAspect="1"/>
          </p:cNvPicPr>
          <p:nvPr/>
        </p:nvPicPr>
        <p:blipFill>
          <a:blip r:embed="rId14"/>
          <a:stretch>
            <a:fillRect/>
          </a:stretch>
        </p:blipFill>
        <p:spPr>
          <a:xfrm>
            <a:off x="22383611" y="21690676"/>
            <a:ext cx="5616800" cy="3898231"/>
          </a:xfrm>
          <a:prstGeom prst="rect">
            <a:avLst/>
          </a:prstGeom>
        </p:spPr>
      </p:pic>
      <p:pic>
        <p:nvPicPr>
          <p:cNvPr id="31" name="Picture 30">
            <a:extLst>
              <a:ext uri="{FF2B5EF4-FFF2-40B4-BE49-F238E27FC236}">
                <a16:creationId xmlns:a16="http://schemas.microsoft.com/office/drawing/2014/main" id="{034E8AFB-7B3F-4717-A70A-EB3DC4F5B0DF}"/>
              </a:ext>
            </a:extLst>
          </p:cNvPr>
          <p:cNvPicPr>
            <a:picLocks noChangeAspect="1"/>
          </p:cNvPicPr>
          <p:nvPr/>
        </p:nvPicPr>
        <p:blipFill>
          <a:blip r:embed="rId15"/>
          <a:stretch>
            <a:fillRect/>
          </a:stretch>
        </p:blipFill>
        <p:spPr>
          <a:xfrm>
            <a:off x="33031703" y="18707315"/>
            <a:ext cx="4477114" cy="3775190"/>
          </a:xfrm>
          <a:prstGeom prst="rect">
            <a:avLst/>
          </a:prstGeom>
        </p:spPr>
      </p:pic>
      <p:pic>
        <p:nvPicPr>
          <p:cNvPr id="480" name="Picture 479">
            <a:extLst>
              <a:ext uri="{FF2B5EF4-FFF2-40B4-BE49-F238E27FC236}">
                <a16:creationId xmlns:a16="http://schemas.microsoft.com/office/drawing/2014/main" id="{4651E965-A0FA-44AC-840D-4FDD06A9526A}"/>
              </a:ext>
            </a:extLst>
          </p:cNvPr>
          <p:cNvPicPr>
            <a:picLocks noChangeAspect="1"/>
          </p:cNvPicPr>
          <p:nvPr/>
        </p:nvPicPr>
        <p:blipFill>
          <a:blip r:embed="rId16"/>
          <a:stretch>
            <a:fillRect/>
          </a:stretch>
        </p:blipFill>
        <p:spPr>
          <a:xfrm>
            <a:off x="11905586" y="25711948"/>
            <a:ext cx="4096414" cy="3290471"/>
          </a:xfrm>
          <a:prstGeom prst="rect">
            <a:avLst/>
          </a:prstGeom>
        </p:spPr>
      </p:pic>
      <p:pic>
        <p:nvPicPr>
          <p:cNvPr id="485" name="Picture 484" descr="A picture containing drawing, clock&#10;&#10;Description automatically generated">
            <a:extLst>
              <a:ext uri="{FF2B5EF4-FFF2-40B4-BE49-F238E27FC236}">
                <a16:creationId xmlns:a16="http://schemas.microsoft.com/office/drawing/2014/main" id="{BC47CDB3-FE32-4EC1-97C8-FE239FA78B66}"/>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6170965" y="25750873"/>
            <a:ext cx="4732219" cy="3290471"/>
          </a:xfrm>
          <a:prstGeom prst="rect">
            <a:avLst/>
          </a:prstGeom>
        </p:spPr>
      </p:pic>
      <p:pic>
        <p:nvPicPr>
          <p:cNvPr id="486" name="Picture 485">
            <a:extLst>
              <a:ext uri="{FF2B5EF4-FFF2-40B4-BE49-F238E27FC236}">
                <a16:creationId xmlns:a16="http://schemas.microsoft.com/office/drawing/2014/main" id="{4CDC57CB-10F2-4836-9D69-E7377DBA58FA}"/>
              </a:ext>
            </a:extLst>
          </p:cNvPr>
          <p:cNvPicPr>
            <a:picLocks noChangeAspect="1"/>
          </p:cNvPicPr>
          <p:nvPr/>
        </p:nvPicPr>
        <p:blipFill>
          <a:blip r:embed="rId18"/>
          <a:stretch>
            <a:fillRect/>
          </a:stretch>
        </p:blipFill>
        <p:spPr>
          <a:xfrm>
            <a:off x="22435282" y="10825607"/>
            <a:ext cx="6239370" cy="3602736"/>
          </a:xfrm>
          <a:prstGeom prst="rect">
            <a:avLst/>
          </a:prstGeom>
        </p:spPr>
      </p:pic>
      <p:pic>
        <p:nvPicPr>
          <p:cNvPr id="488" name="Picture 487">
            <a:extLst>
              <a:ext uri="{FF2B5EF4-FFF2-40B4-BE49-F238E27FC236}">
                <a16:creationId xmlns:a16="http://schemas.microsoft.com/office/drawing/2014/main" id="{CD95BCED-396D-486F-867E-55E14902E0AA}"/>
              </a:ext>
            </a:extLst>
          </p:cNvPr>
          <p:cNvPicPr>
            <a:picLocks noChangeAspect="1"/>
          </p:cNvPicPr>
          <p:nvPr/>
        </p:nvPicPr>
        <p:blipFill>
          <a:blip r:embed="rId19"/>
          <a:stretch>
            <a:fillRect/>
          </a:stretch>
        </p:blipFill>
        <p:spPr>
          <a:xfrm>
            <a:off x="28000411" y="21690677"/>
            <a:ext cx="4064626" cy="3934218"/>
          </a:xfrm>
          <a:prstGeom prst="rect">
            <a:avLst/>
          </a:prstGeom>
        </p:spPr>
      </p:pic>
      <p:pic>
        <p:nvPicPr>
          <p:cNvPr id="489" name="Picture 488">
            <a:extLst>
              <a:ext uri="{FF2B5EF4-FFF2-40B4-BE49-F238E27FC236}">
                <a16:creationId xmlns:a16="http://schemas.microsoft.com/office/drawing/2014/main" id="{D38B7C42-748A-4352-86C5-070E37B4BF53}"/>
              </a:ext>
            </a:extLst>
          </p:cNvPr>
          <p:cNvPicPr>
            <a:picLocks noChangeAspect="1"/>
          </p:cNvPicPr>
          <p:nvPr/>
        </p:nvPicPr>
        <p:blipFill>
          <a:blip r:embed="rId20"/>
          <a:stretch>
            <a:fillRect/>
          </a:stretch>
        </p:blipFill>
        <p:spPr>
          <a:xfrm>
            <a:off x="23331492" y="27771776"/>
            <a:ext cx="7928526" cy="4416217"/>
          </a:xfrm>
          <a:prstGeom prst="rect">
            <a:avLst/>
          </a:prstGeom>
        </p:spPr>
      </p:pic>
      <p:pic>
        <p:nvPicPr>
          <p:cNvPr id="490" name="Picture 489">
            <a:extLst>
              <a:ext uri="{FF2B5EF4-FFF2-40B4-BE49-F238E27FC236}">
                <a16:creationId xmlns:a16="http://schemas.microsoft.com/office/drawing/2014/main" id="{895710AC-E5BF-4894-AAED-3D3E6FD57F10}"/>
              </a:ext>
            </a:extLst>
          </p:cNvPr>
          <p:cNvPicPr>
            <a:picLocks noChangeAspect="1"/>
          </p:cNvPicPr>
          <p:nvPr/>
        </p:nvPicPr>
        <p:blipFill>
          <a:blip r:embed="rId21"/>
          <a:stretch>
            <a:fillRect/>
          </a:stretch>
        </p:blipFill>
        <p:spPr>
          <a:xfrm>
            <a:off x="37824095" y="19133459"/>
            <a:ext cx="4687653" cy="3602736"/>
          </a:xfrm>
          <a:prstGeom prst="rect">
            <a:avLst/>
          </a:prstGeom>
        </p:spPr>
      </p:pic>
      <p:pic>
        <p:nvPicPr>
          <p:cNvPr id="491" name="Picture 490">
            <a:extLst>
              <a:ext uri="{FF2B5EF4-FFF2-40B4-BE49-F238E27FC236}">
                <a16:creationId xmlns:a16="http://schemas.microsoft.com/office/drawing/2014/main" id="{6FE2B957-B870-4D97-B7AA-082A9D4EB6CE}"/>
              </a:ext>
            </a:extLst>
          </p:cNvPr>
          <p:cNvPicPr>
            <a:picLocks noChangeAspect="1"/>
          </p:cNvPicPr>
          <p:nvPr/>
        </p:nvPicPr>
        <p:blipFill>
          <a:blip r:embed="rId22"/>
          <a:stretch>
            <a:fillRect/>
          </a:stretch>
        </p:blipFill>
        <p:spPr>
          <a:xfrm>
            <a:off x="33040400" y="28165481"/>
            <a:ext cx="5833323" cy="4022512"/>
          </a:xfrm>
          <a:prstGeom prst="rect">
            <a:avLst/>
          </a:prstGeom>
        </p:spPr>
      </p:pic>
      <p:pic>
        <p:nvPicPr>
          <p:cNvPr id="492" name="Picture 491">
            <a:extLst>
              <a:ext uri="{FF2B5EF4-FFF2-40B4-BE49-F238E27FC236}">
                <a16:creationId xmlns:a16="http://schemas.microsoft.com/office/drawing/2014/main" id="{A7FA6277-A862-4AE5-8788-41E4161B0323}"/>
              </a:ext>
            </a:extLst>
          </p:cNvPr>
          <p:cNvPicPr>
            <a:picLocks noChangeAspect="1"/>
          </p:cNvPicPr>
          <p:nvPr/>
        </p:nvPicPr>
        <p:blipFill>
          <a:blip r:embed="rId23"/>
          <a:stretch>
            <a:fillRect/>
          </a:stretch>
        </p:blipFill>
        <p:spPr>
          <a:xfrm>
            <a:off x="39008585" y="28165481"/>
            <a:ext cx="3777587" cy="3907605"/>
          </a:xfrm>
          <a:prstGeom prst="rect">
            <a:avLst/>
          </a:prstGeom>
        </p:spPr>
      </p:pic>
    </p:spTree>
    <p:extLst>
      <p:ext uri="{BB962C8B-B14F-4D97-AF65-F5344CB8AC3E}">
        <p14:creationId xmlns:p14="http://schemas.microsoft.com/office/powerpoint/2010/main" val="3425218134"/>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2465</TotalTime>
  <Words>1137</Words>
  <Application>Microsoft Office PowerPoint</Application>
  <PresentationFormat>Custom</PresentationFormat>
  <Paragraphs>107</Paragraphs>
  <Slides>1</Slides>
  <Notes>1</Notes>
  <HiddenSlides>0</HiddenSlides>
  <MMClips>0</MMClips>
  <ScaleCrop>false</ScaleCrop>
  <HeadingPairs>
    <vt:vector size="8" baseType="variant">
      <vt:variant>
        <vt:lpstr>Fonts Used</vt:lpstr>
      </vt:variant>
      <vt:variant>
        <vt:i4>7</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18" baseType="lpstr">
      <vt:lpstr>Arial</vt:lpstr>
      <vt:lpstr>Calibri</vt:lpstr>
      <vt:lpstr>Gill Sans MT</vt:lpstr>
      <vt:lpstr>Times New Roman</vt:lpstr>
      <vt:lpstr>Trebuchet MS</vt:lpstr>
      <vt:lpstr>Verdana</vt:lpstr>
      <vt:lpstr>verdana (Headings)</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Gentian Balla</cp:lastModifiedBy>
  <cp:revision>101</cp:revision>
  <dcterms:created xsi:type="dcterms:W3CDTF">2012-02-03T19:11:35Z</dcterms:created>
  <dcterms:modified xsi:type="dcterms:W3CDTF">2020-04-28T04:50:02Z</dcterms:modified>
</cp:coreProperties>
</file>