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79" r:id="rId5"/>
    <p:sldId id="259" r:id="rId6"/>
    <p:sldId id="262" r:id="rId7"/>
    <p:sldId id="290" r:id="rId8"/>
    <p:sldId id="291" r:id="rId9"/>
    <p:sldId id="288" r:id="rId10"/>
    <p:sldId id="261" r:id="rId11"/>
    <p:sldId id="289" r:id="rId12"/>
    <p:sldId id="263" r:id="rId13"/>
    <p:sldId id="264" r:id="rId14"/>
    <p:sldId id="294" r:id="rId15"/>
    <p:sldId id="280" r:id="rId16"/>
    <p:sldId id="275" r:id="rId17"/>
    <p:sldId id="266" r:id="rId18"/>
    <p:sldId id="271" r:id="rId19"/>
    <p:sldId id="268" r:id="rId20"/>
    <p:sldId id="269" r:id="rId21"/>
    <p:sldId id="276" r:id="rId22"/>
    <p:sldId id="272" r:id="rId23"/>
    <p:sldId id="285" r:id="rId24"/>
    <p:sldId id="287" r:id="rId25"/>
    <p:sldId id="284" r:id="rId26"/>
    <p:sldId id="282" r:id="rId27"/>
    <p:sldId id="283" r:id="rId28"/>
    <p:sldId id="270" r:id="rId29"/>
    <p:sldId id="286" r:id="rId30"/>
    <p:sldId id="273" r:id="rId3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94660"/>
  </p:normalViewPr>
  <p:slideViewPr>
    <p:cSldViewPr snapToGrid="0">
      <p:cViewPr>
        <p:scale>
          <a:sx n="60" d="100"/>
          <a:sy n="60" d="100"/>
        </p:scale>
        <p:origin x="948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4" Type="http://schemas.openxmlformats.org/officeDocument/2006/relationships/image" Target="../media/image43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4" Type="http://schemas.openxmlformats.org/officeDocument/2006/relationships/image" Target="../media/image4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DEB6B-749D-4B28-A28F-E6795F384BEF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A98D626-764A-42A7-BCFB-7DF48A67563B}">
      <dgm:prSet/>
      <dgm:spPr/>
      <dgm:t>
        <a:bodyPr/>
        <a:lstStyle/>
        <a:p>
          <a:r>
            <a:rPr lang="en-US" b="1"/>
            <a:t>Tenured and often promoted to Associate Professor</a:t>
          </a:r>
          <a:endParaRPr lang="en-US"/>
        </a:p>
      </dgm:t>
    </dgm:pt>
    <dgm:pt modelId="{C5204BA8-C795-4D2E-8038-75B6C09D4F08}" type="parTrans" cxnId="{AA5265EA-570D-4941-A2EB-3FBCE9A99739}">
      <dgm:prSet/>
      <dgm:spPr/>
      <dgm:t>
        <a:bodyPr/>
        <a:lstStyle/>
        <a:p>
          <a:endParaRPr lang="en-US"/>
        </a:p>
      </dgm:t>
    </dgm:pt>
    <dgm:pt modelId="{E959B2E8-0077-45B6-8714-2ED3C7E18728}" type="sibTrans" cxnId="{AA5265EA-570D-4941-A2EB-3FBCE9A99739}">
      <dgm:prSet/>
      <dgm:spPr/>
      <dgm:t>
        <a:bodyPr/>
        <a:lstStyle/>
        <a:p>
          <a:endParaRPr lang="en-US"/>
        </a:p>
      </dgm:t>
    </dgm:pt>
    <dgm:pt modelId="{CFD5BA62-2235-447E-909C-850888FF0BA1}">
      <dgm:prSet/>
      <dgm:spPr/>
      <dgm:t>
        <a:bodyPr/>
        <a:lstStyle/>
        <a:p>
          <a:r>
            <a:rPr lang="en-US" b="1"/>
            <a:t>Not planning to retire any time soon (5 years)</a:t>
          </a:r>
          <a:endParaRPr lang="en-US"/>
        </a:p>
      </dgm:t>
    </dgm:pt>
    <dgm:pt modelId="{8DD14D7A-D740-4037-A612-BD4CCC1099B5}" type="parTrans" cxnId="{D205F072-266D-4ECC-A9D5-C619C797CFEA}">
      <dgm:prSet/>
      <dgm:spPr/>
      <dgm:t>
        <a:bodyPr/>
        <a:lstStyle/>
        <a:p>
          <a:endParaRPr lang="en-US"/>
        </a:p>
      </dgm:t>
    </dgm:pt>
    <dgm:pt modelId="{302F6EA6-E579-4F23-BAE5-CFFD70995A5D}" type="sibTrans" cxnId="{D205F072-266D-4ECC-A9D5-C619C797CFEA}">
      <dgm:prSet/>
      <dgm:spPr/>
      <dgm:t>
        <a:bodyPr/>
        <a:lstStyle/>
        <a:p>
          <a:endParaRPr lang="en-US"/>
        </a:p>
      </dgm:t>
    </dgm:pt>
    <dgm:pt modelId="{70C73814-205B-4C40-9556-D40D78C0823B}">
      <dgm:prSet/>
      <dgm:spPr/>
      <dgm:t>
        <a:bodyPr/>
        <a:lstStyle/>
        <a:p>
          <a:r>
            <a:rPr lang="en-US" b="1"/>
            <a:t>Expert in teaching if working in comprehensive university</a:t>
          </a:r>
          <a:endParaRPr lang="en-US"/>
        </a:p>
      </dgm:t>
    </dgm:pt>
    <dgm:pt modelId="{A79C682C-6109-48E8-BEA0-CEFEA2393B94}" type="parTrans" cxnId="{C035878D-20F2-4C1E-8FB4-5F92DF2BA8E2}">
      <dgm:prSet/>
      <dgm:spPr/>
      <dgm:t>
        <a:bodyPr/>
        <a:lstStyle/>
        <a:p>
          <a:endParaRPr lang="en-US"/>
        </a:p>
      </dgm:t>
    </dgm:pt>
    <dgm:pt modelId="{83B54059-4ABC-4DBF-99AF-942675AFC902}" type="sibTrans" cxnId="{C035878D-20F2-4C1E-8FB4-5F92DF2BA8E2}">
      <dgm:prSet/>
      <dgm:spPr/>
      <dgm:t>
        <a:bodyPr/>
        <a:lstStyle/>
        <a:p>
          <a:endParaRPr lang="en-US"/>
        </a:p>
      </dgm:t>
    </dgm:pt>
    <dgm:pt modelId="{068D5FAB-6EB8-4E4E-B464-2B2622AFD370}">
      <dgm:prSet/>
      <dgm:spPr/>
      <dgm:t>
        <a:bodyPr/>
        <a:lstStyle/>
        <a:p>
          <a:r>
            <a:rPr lang="en-US" b="1" dirty="0"/>
            <a:t>Scholarship, teaching, and service met the criteria for tenure</a:t>
          </a:r>
          <a:endParaRPr lang="en-US" dirty="0"/>
        </a:p>
      </dgm:t>
    </dgm:pt>
    <dgm:pt modelId="{4454A8DF-E5FB-4C2A-B049-2D3B6CA8D87C}" type="parTrans" cxnId="{D612EDE7-E5D0-4411-8003-45ACA2F2BF82}">
      <dgm:prSet/>
      <dgm:spPr/>
      <dgm:t>
        <a:bodyPr/>
        <a:lstStyle/>
        <a:p>
          <a:endParaRPr lang="en-US"/>
        </a:p>
      </dgm:t>
    </dgm:pt>
    <dgm:pt modelId="{B456AA13-B243-4368-B380-518572B1D6CE}" type="sibTrans" cxnId="{D612EDE7-E5D0-4411-8003-45ACA2F2BF82}">
      <dgm:prSet/>
      <dgm:spPr/>
      <dgm:t>
        <a:bodyPr/>
        <a:lstStyle/>
        <a:p>
          <a:endParaRPr lang="en-US"/>
        </a:p>
      </dgm:t>
    </dgm:pt>
    <dgm:pt modelId="{96C4D19F-3C61-4141-ACAA-09313BFE1B0C}" type="pres">
      <dgm:prSet presAssocID="{4E7DEB6B-749D-4B28-A28F-E6795F384BEF}" presName="root" presStyleCnt="0">
        <dgm:presLayoutVars>
          <dgm:dir/>
          <dgm:resizeHandles val="exact"/>
        </dgm:presLayoutVars>
      </dgm:prSet>
      <dgm:spPr/>
    </dgm:pt>
    <dgm:pt modelId="{B48F1BB5-7C82-47D5-A444-0A2F6CB4A4B7}" type="pres">
      <dgm:prSet presAssocID="{4E7DEB6B-749D-4B28-A28F-E6795F384BEF}" presName="container" presStyleCnt="0">
        <dgm:presLayoutVars>
          <dgm:dir/>
          <dgm:resizeHandles val="exact"/>
        </dgm:presLayoutVars>
      </dgm:prSet>
      <dgm:spPr/>
    </dgm:pt>
    <dgm:pt modelId="{F8052D5E-020C-4F42-91ED-81D81E6C1EFE}" type="pres">
      <dgm:prSet presAssocID="{EA98D626-764A-42A7-BCFB-7DF48A67563B}" presName="compNode" presStyleCnt="0"/>
      <dgm:spPr/>
    </dgm:pt>
    <dgm:pt modelId="{CB05AFFF-71C0-4143-97ED-6BA1DD80AF32}" type="pres">
      <dgm:prSet presAssocID="{EA98D626-764A-42A7-BCFB-7DF48A67563B}" presName="iconBgRect" presStyleLbl="bgShp" presStyleIdx="0" presStyleCnt="4"/>
      <dgm:spPr/>
    </dgm:pt>
    <dgm:pt modelId="{7604FECF-F6A2-4C18-AA6E-6286F51CD8B2}" type="pres">
      <dgm:prSet presAssocID="{EA98D626-764A-42A7-BCFB-7DF48A67563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526261F8-50B0-4BD7-A90D-AFCFADFA828B}" type="pres">
      <dgm:prSet presAssocID="{EA98D626-764A-42A7-BCFB-7DF48A67563B}" presName="spaceRect" presStyleCnt="0"/>
      <dgm:spPr/>
    </dgm:pt>
    <dgm:pt modelId="{FA4F171E-7AA8-4FBF-AA20-5657E068A23D}" type="pres">
      <dgm:prSet presAssocID="{EA98D626-764A-42A7-BCFB-7DF48A67563B}" presName="textRect" presStyleLbl="revTx" presStyleIdx="0" presStyleCnt="4">
        <dgm:presLayoutVars>
          <dgm:chMax val="1"/>
          <dgm:chPref val="1"/>
        </dgm:presLayoutVars>
      </dgm:prSet>
      <dgm:spPr/>
    </dgm:pt>
    <dgm:pt modelId="{A5BC4B50-FCA8-4656-8E02-16F3D7A6333D}" type="pres">
      <dgm:prSet presAssocID="{E959B2E8-0077-45B6-8714-2ED3C7E18728}" presName="sibTrans" presStyleLbl="sibTrans2D1" presStyleIdx="0" presStyleCnt="0"/>
      <dgm:spPr/>
    </dgm:pt>
    <dgm:pt modelId="{185BBFE4-6DD8-4512-81BF-8D02203DE19B}" type="pres">
      <dgm:prSet presAssocID="{CFD5BA62-2235-447E-909C-850888FF0BA1}" presName="compNode" presStyleCnt="0"/>
      <dgm:spPr/>
    </dgm:pt>
    <dgm:pt modelId="{A22928F8-D9E8-41BB-8424-D0F4158F00EE}" type="pres">
      <dgm:prSet presAssocID="{CFD5BA62-2235-447E-909C-850888FF0BA1}" presName="iconBgRect" presStyleLbl="bgShp" presStyleIdx="1" presStyleCnt="4"/>
      <dgm:spPr/>
    </dgm:pt>
    <dgm:pt modelId="{D1377574-EF1C-4ECB-A305-877DB9CD9EB6}" type="pres">
      <dgm:prSet presAssocID="{CFD5BA62-2235-447E-909C-850888FF0BA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rglass"/>
        </a:ext>
      </dgm:extLst>
    </dgm:pt>
    <dgm:pt modelId="{52D2581A-8F78-4070-B7FD-015F4F5450A6}" type="pres">
      <dgm:prSet presAssocID="{CFD5BA62-2235-447E-909C-850888FF0BA1}" presName="spaceRect" presStyleCnt="0"/>
      <dgm:spPr/>
    </dgm:pt>
    <dgm:pt modelId="{A13D43E5-E515-4A68-A2B1-E2F84B56DC62}" type="pres">
      <dgm:prSet presAssocID="{CFD5BA62-2235-447E-909C-850888FF0BA1}" presName="textRect" presStyleLbl="revTx" presStyleIdx="1" presStyleCnt="4">
        <dgm:presLayoutVars>
          <dgm:chMax val="1"/>
          <dgm:chPref val="1"/>
        </dgm:presLayoutVars>
      </dgm:prSet>
      <dgm:spPr/>
    </dgm:pt>
    <dgm:pt modelId="{5BFB48B7-2101-457B-9524-D34745ABD9D7}" type="pres">
      <dgm:prSet presAssocID="{302F6EA6-E579-4F23-BAE5-CFFD70995A5D}" presName="sibTrans" presStyleLbl="sibTrans2D1" presStyleIdx="0" presStyleCnt="0"/>
      <dgm:spPr/>
    </dgm:pt>
    <dgm:pt modelId="{F16D632B-EC07-4C0C-864A-F9902EBD182B}" type="pres">
      <dgm:prSet presAssocID="{70C73814-205B-4C40-9556-D40D78C0823B}" presName="compNode" presStyleCnt="0"/>
      <dgm:spPr/>
    </dgm:pt>
    <dgm:pt modelId="{6B87AA21-8EF1-42E5-A827-E885ABCFED9E}" type="pres">
      <dgm:prSet presAssocID="{70C73814-205B-4C40-9556-D40D78C0823B}" presName="iconBgRect" presStyleLbl="bgShp" presStyleIdx="2" presStyleCnt="4"/>
      <dgm:spPr/>
    </dgm:pt>
    <dgm:pt modelId="{DCB40A9D-24C5-41E4-BAE8-185A75D43A70}" type="pres">
      <dgm:prSet presAssocID="{70C73814-205B-4C40-9556-D40D78C0823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77DCA48D-67A1-4E63-9B49-441204B2D20C}" type="pres">
      <dgm:prSet presAssocID="{70C73814-205B-4C40-9556-D40D78C0823B}" presName="spaceRect" presStyleCnt="0"/>
      <dgm:spPr/>
    </dgm:pt>
    <dgm:pt modelId="{4F631B6A-176B-4A69-8BB0-DACED2080553}" type="pres">
      <dgm:prSet presAssocID="{70C73814-205B-4C40-9556-D40D78C0823B}" presName="textRect" presStyleLbl="revTx" presStyleIdx="2" presStyleCnt="4">
        <dgm:presLayoutVars>
          <dgm:chMax val="1"/>
          <dgm:chPref val="1"/>
        </dgm:presLayoutVars>
      </dgm:prSet>
      <dgm:spPr/>
    </dgm:pt>
    <dgm:pt modelId="{B5AAC192-43C7-4FBF-9AEB-63BAEE3003AD}" type="pres">
      <dgm:prSet presAssocID="{83B54059-4ABC-4DBF-99AF-942675AFC902}" presName="sibTrans" presStyleLbl="sibTrans2D1" presStyleIdx="0" presStyleCnt="0"/>
      <dgm:spPr/>
    </dgm:pt>
    <dgm:pt modelId="{EE5DE239-5D48-4ECC-83F0-C24DBD5467F6}" type="pres">
      <dgm:prSet presAssocID="{068D5FAB-6EB8-4E4E-B464-2B2622AFD370}" presName="compNode" presStyleCnt="0"/>
      <dgm:spPr/>
    </dgm:pt>
    <dgm:pt modelId="{1A0ED63E-9DA8-4B73-88D5-E752E12EB6C0}" type="pres">
      <dgm:prSet presAssocID="{068D5FAB-6EB8-4E4E-B464-2B2622AFD370}" presName="iconBgRect" presStyleLbl="bgShp" presStyleIdx="3" presStyleCnt="4"/>
      <dgm:spPr/>
    </dgm:pt>
    <dgm:pt modelId="{BC217B89-6E5D-4527-A3F8-99BE6FBFC8B3}" type="pres">
      <dgm:prSet presAssocID="{068D5FAB-6EB8-4E4E-B464-2B2622AFD37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87D6E2C6-88D4-48F1-9EBD-7FDB3705B5EC}" type="pres">
      <dgm:prSet presAssocID="{068D5FAB-6EB8-4E4E-B464-2B2622AFD370}" presName="spaceRect" presStyleCnt="0"/>
      <dgm:spPr/>
    </dgm:pt>
    <dgm:pt modelId="{DF491AFD-9E47-451A-819C-39591D6A86E8}" type="pres">
      <dgm:prSet presAssocID="{068D5FAB-6EB8-4E4E-B464-2B2622AFD37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6DBD52D-8714-4E31-ABA8-06CD6A03FDDB}" type="presOf" srcId="{EA98D626-764A-42A7-BCFB-7DF48A67563B}" destId="{FA4F171E-7AA8-4FBF-AA20-5657E068A23D}" srcOrd="0" destOrd="0" presId="urn:microsoft.com/office/officeart/2018/2/layout/IconCircleList"/>
    <dgm:cxn modelId="{0723264A-0FDD-4C6E-BB7C-C7DACFA2B78B}" type="presOf" srcId="{E959B2E8-0077-45B6-8714-2ED3C7E18728}" destId="{A5BC4B50-FCA8-4656-8E02-16F3D7A6333D}" srcOrd="0" destOrd="0" presId="urn:microsoft.com/office/officeart/2018/2/layout/IconCircleList"/>
    <dgm:cxn modelId="{A9744552-471B-46F9-A38C-9C22B88A21B8}" type="presOf" srcId="{068D5FAB-6EB8-4E4E-B464-2B2622AFD370}" destId="{DF491AFD-9E47-451A-819C-39591D6A86E8}" srcOrd="0" destOrd="0" presId="urn:microsoft.com/office/officeart/2018/2/layout/IconCircleList"/>
    <dgm:cxn modelId="{D205F072-266D-4ECC-A9D5-C619C797CFEA}" srcId="{4E7DEB6B-749D-4B28-A28F-E6795F384BEF}" destId="{CFD5BA62-2235-447E-909C-850888FF0BA1}" srcOrd="1" destOrd="0" parTransId="{8DD14D7A-D740-4037-A612-BD4CCC1099B5}" sibTransId="{302F6EA6-E579-4F23-BAE5-CFFD70995A5D}"/>
    <dgm:cxn modelId="{4B8BF880-7BA3-4B99-8CAD-D1A4B25E538F}" type="presOf" srcId="{83B54059-4ABC-4DBF-99AF-942675AFC902}" destId="{B5AAC192-43C7-4FBF-9AEB-63BAEE3003AD}" srcOrd="0" destOrd="0" presId="urn:microsoft.com/office/officeart/2018/2/layout/IconCircleList"/>
    <dgm:cxn modelId="{C035878D-20F2-4C1E-8FB4-5F92DF2BA8E2}" srcId="{4E7DEB6B-749D-4B28-A28F-E6795F384BEF}" destId="{70C73814-205B-4C40-9556-D40D78C0823B}" srcOrd="2" destOrd="0" parTransId="{A79C682C-6109-48E8-BEA0-CEFEA2393B94}" sibTransId="{83B54059-4ABC-4DBF-99AF-942675AFC902}"/>
    <dgm:cxn modelId="{AE70C38D-FAC8-4184-9102-2B1E02F3DE47}" type="presOf" srcId="{302F6EA6-E579-4F23-BAE5-CFFD70995A5D}" destId="{5BFB48B7-2101-457B-9524-D34745ABD9D7}" srcOrd="0" destOrd="0" presId="urn:microsoft.com/office/officeart/2018/2/layout/IconCircleList"/>
    <dgm:cxn modelId="{F35B4492-C66E-432A-A5C6-F25B3C5F7876}" type="presOf" srcId="{70C73814-205B-4C40-9556-D40D78C0823B}" destId="{4F631B6A-176B-4A69-8BB0-DACED2080553}" srcOrd="0" destOrd="0" presId="urn:microsoft.com/office/officeart/2018/2/layout/IconCircleList"/>
    <dgm:cxn modelId="{9B79A6A0-B061-4CEC-A1AE-273485E17D3A}" type="presOf" srcId="{CFD5BA62-2235-447E-909C-850888FF0BA1}" destId="{A13D43E5-E515-4A68-A2B1-E2F84B56DC62}" srcOrd="0" destOrd="0" presId="urn:microsoft.com/office/officeart/2018/2/layout/IconCircleList"/>
    <dgm:cxn modelId="{665723C6-07FF-46AF-BAB0-8BBA9CFF2FDC}" type="presOf" srcId="{4E7DEB6B-749D-4B28-A28F-E6795F384BEF}" destId="{96C4D19F-3C61-4141-ACAA-09313BFE1B0C}" srcOrd="0" destOrd="0" presId="urn:microsoft.com/office/officeart/2018/2/layout/IconCircleList"/>
    <dgm:cxn modelId="{D612EDE7-E5D0-4411-8003-45ACA2F2BF82}" srcId="{4E7DEB6B-749D-4B28-A28F-E6795F384BEF}" destId="{068D5FAB-6EB8-4E4E-B464-2B2622AFD370}" srcOrd="3" destOrd="0" parTransId="{4454A8DF-E5FB-4C2A-B049-2D3B6CA8D87C}" sibTransId="{B456AA13-B243-4368-B380-518572B1D6CE}"/>
    <dgm:cxn modelId="{AA5265EA-570D-4941-A2EB-3FBCE9A99739}" srcId="{4E7DEB6B-749D-4B28-A28F-E6795F384BEF}" destId="{EA98D626-764A-42A7-BCFB-7DF48A67563B}" srcOrd="0" destOrd="0" parTransId="{C5204BA8-C795-4D2E-8038-75B6C09D4F08}" sibTransId="{E959B2E8-0077-45B6-8714-2ED3C7E18728}"/>
    <dgm:cxn modelId="{D45B9E1F-8D16-4393-9F80-E2F735D9651F}" type="presParOf" srcId="{96C4D19F-3C61-4141-ACAA-09313BFE1B0C}" destId="{B48F1BB5-7C82-47D5-A444-0A2F6CB4A4B7}" srcOrd="0" destOrd="0" presId="urn:microsoft.com/office/officeart/2018/2/layout/IconCircleList"/>
    <dgm:cxn modelId="{49825BBD-EDAB-4CDC-B18C-E51E4230EFFC}" type="presParOf" srcId="{B48F1BB5-7C82-47D5-A444-0A2F6CB4A4B7}" destId="{F8052D5E-020C-4F42-91ED-81D81E6C1EFE}" srcOrd="0" destOrd="0" presId="urn:microsoft.com/office/officeart/2018/2/layout/IconCircleList"/>
    <dgm:cxn modelId="{486D3B65-34FD-4E3E-84D7-3C5342A65CC6}" type="presParOf" srcId="{F8052D5E-020C-4F42-91ED-81D81E6C1EFE}" destId="{CB05AFFF-71C0-4143-97ED-6BA1DD80AF32}" srcOrd="0" destOrd="0" presId="urn:microsoft.com/office/officeart/2018/2/layout/IconCircleList"/>
    <dgm:cxn modelId="{11B91C26-FC97-4552-B60B-9730D98D9F1F}" type="presParOf" srcId="{F8052D5E-020C-4F42-91ED-81D81E6C1EFE}" destId="{7604FECF-F6A2-4C18-AA6E-6286F51CD8B2}" srcOrd="1" destOrd="0" presId="urn:microsoft.com/office/officeart/2018/2/layout/IconCircleList"/>
    <dgm:cxn modelId="{0870CCF4-DBEC-48E4-86BB-BE39E82496CD}" type="presParOf" srcId="{F8052D5E-020C-4F42-91ED-81D81E6C1EFE}" destId="{526261F8-50B0-4BD7-A90D-AFCFADFA828B}" srcOrd="2" destOrd="0" presId="urn:microsoft.com/office/officeart/2018/2/layout/IconCircleList"/>
    <dgm:cxn modelId="{864C14F7-3422-43C0-B08F-AF0940A82CFA}" type="presParOf" srcId="{F8052D5E-020C-4F42-91ED-81D81E6C1EFE}" destId="{FA4F171E-7AA8-4FBF-AA20-5657E068A23D}" srcOrd="3" destOrd="0" presId="urn:microsoft.com/office/officeart/2018/2/layout/IconCircleList"/>
    <dgm:cxn modelId="{D20386E6-B3FE-40C7-93D4-0F57B9619E41}" type="presParOf" srcId="{B48F1BB5-7C82-47D5-A444-0A2F6CB4A4B7}" destId="{A5BC4B50-FCA8-4656-8E02-16F3D7A6333D}" srcOrd="1" destOrd="0" presId="urn:microsoft.com/office/officeart/2018/2/layout/IconCircleList"/>
    <dgm:cxn modelId="{47FA9477-766A-4DD4-9B6A-273C4756E17E}" type="presParOf" srcId="{B48F1BB5-7C82-47D5-A444-0A2F6CB4A4B7}" destId="{185BBFE4-6DD8-4512-81BF-8D02203DE19B}" srcOrd="2" destOrd="0" presId="urn:microsoft.com/office/officeart/2018/2/layout/IconCircleList"/>
    <dgm:cxn modelId="{09F6D423-86D0-4D8E-98FB-A58FFABE82E4}" type="presParOf" srcId="{185BBFE4-6DD8-4512-81BF-8D02203DE19B}" destId="{A22928F8-D9E8-41BB-8424-D0F4158F00EE}" srcOrd="0" destOrd="0" presId="urn:microsoft.com/office/officeart/2018/2/layout/IconCircleList"/>
    <dgm:cxn modelId="{70C472B8-B5A5-40FA-8478-23C2B6DAD0C9}" type="presParOf" srcId="{185BBFE4-6DD8-4512-81BF-8D02203DE19B}" destId="{D1377574-EF1C-4ECB-A305-877DB9CD9EB6}" srcOrd="1" destOrd="0" presId="urn:microsoft.com/office/officeart/2018/2/layout/IconCircleList"/>
    <dgm:cxn modelId="{E8057D70-4DF9-41FC-B965-83513B346E8C}" type="presParOf" srcId="{185BBFE4-6DD8-4512-81BF-8D02203DE19B}" destId="{52D2581A-8F78-4070-B7FD-015F4F5450A6}" srcOrd="2" destOrd="0" presId="urn:microsoft.com/office/officeart/2018/2/layout/IconCircleList"/>
    <dgm:cxn modelId="{30C7DC63-2E88-4024-92CE-B5EF7A3DDAE4}" type="presParOf" srcId="{185BBFE4-6DD8-4512-81BF-8D02203DE19B}" destId="{A13D43E5-E515-4A68-A2B1-E2F84B56DC62}" srcOrd="3" destOrd="0" presId="urn:microsoft.com/office/officeart/2018/2/layout/IconCircleList"/>
    <dgm:cxn modelId="{EFE5C198-FFF0-4157-8FA7-81B7BB489C6D}" type="presParOf" srcId="{B48F1BB5-7C82-47D5-A444-0A2F6CB4A4B7}" destId="{5BFB48B7-2101-457B-9524-D34745ABD9D7}" srcOrd="3" destOrd="0" presId="urn:microsoft.com/office/officeart/2018/2/layout/IconCircleList"/>
    <dgm:cxn modelId="{7318DD2E-2805-46F1-A9F7-00ECCAADAF93}" type="presParOf" srcId="{B48F1BB5-7C82-47D5-A444-0A2F6CB4A4B7}" destId="{F16D632B-EC07-4C0C-864A-F9902EBD182B}" srcOrd="4" destOrd="0" presId="urn:microsoft.com/office/officeart/2018/2/layout/IconCircleList"/>
    <dgm:cxn modelId="{9B471A7F-1099-4B29-82D2-9CA19B3E3CB3}" type="presParOf" srcId="{F16D632B-EC07-4C0C-864A-F9902EBD182B}" destId="{6B87AA21-8EF1-42E5-A827-E885ABCFED9E}" srcOrd="0" destOrd="0" presId="urn:microsoft.com/office/officeart/2018/2/layout/IconCircleList"/>
    <dgm:cxn modelId="{0F445B82-D937-408D-B5E2-D20D1D58E1A0}" type="presParOf" srcId="{F16D632B-EC07-4C0C-864A-F9902EBD182B}" destId="{DCB40A9D-24C5-41E4-BAE8-185A75D43A70}" srcOrd="1" destOrd="0" presId="urn:microsoft.com/office/officeart/2018/2/layout/IconCircleList"/>
    <dgm:cxn modelId="{66D0941F-E397-49F3-9A10-D4756AA6630C}" type="presParOf" srcId="{F16D632B-EC07-4C0C-864A-F9902EBD182B}" destId="{77DCA48D-67A1-4E63-9B49-441204B2D20C}" srcOrd="2" destOrd="0" presId="urn:microsoft.com/office/officeart/2018/2/layout/IconCircleList"/>
    <dgm:cxn modelId="{5A2F0F6D-FA31-4E9C-9642-154E07028FCC}" type="presParOf" srcId="{F16D632B-EC07-4C0C-864A-F9902EBD182B}" destId="{4F631B6A-176B-4A69-8BB0-DACED2080553}" srcOrd="3" destOrd="0" presId="urn:microsoft.com/office/officeart/2018/2/layout/IconCircleList"/>
    <dgm:cxn modelId="{80B3DB0F-BDAE-49D5-B048-6E573808376F}" type="presParOf" srcId="{B48F1BB5-7C82-47D5-A444-0A2F6CB4A4B7}" destId="{B5AAC192-43C7-4FBF-9AEB-63BAEE3003AD}" srcOrd="5" destOrd="0" presId="urn:microsoft.com/office/officeart/2018/2/layout/IconCircleList"/>
    <dgm:cxn modelId="{35837EF3-18D5-492E-9BF0-A81D4D87FBC5}" type="presParOf" srcId="{B48F1BB5-7C82-47D5-A444-0A2F6CB4A4B7}" destId="{EE5DE239-5D48-4ECC-83F0-C24DBD5467F6}" srcOrd="6" destOrd="0" presId="urn:microsoft.com/office/officeart/2018/2/layout/IconCircleList"/>
    <dgm:cxn modelId="{F167EF14-298B-4627-B0CF-8308D396FE2D}" type="presParOf" srcId="{EE5DE239-5D48-4ECC-83F0-C24DBD5467F6}" destId="{1A0ED63E-9DA8-4B73-88D5-E752E12EB6C0}" srcOrd="0" destOrd="0" presId="urn:microsoft.com/office/officeart/2018/2/layout/IconCircleList"/>
    <dgm:cxn modelId="{4E4FD0AC-8640-4061-8796-C190867F7F28}" type="presParOf" srcId="{EE5DE239-5D48-4ECC-83F0-C24DBD5467F6}" destId="{BC217B89-6E5D-4527-A3F8-99BE6FBFC8B3}" srcOrd="1" destOrd="0" presId="urn:microsoft.com/office/officeart/2018/2/layout/IconCircleList"/>
    <dgm:cxn modelId="{F275105E-F102-441A-AF0C-48514649CA58}" type="presParOf" srcId="{EE5DE239-5D48-4ECC-83F0-C24DBD5467F6}" destId="{87D6E2C6-88D4-48F1-9EBD-7FDB3705B5EC}" srcOrd="2" destOrd="0" presId="urn:microsoft.com/office/officeart/2018/2/layout/IconCircleList"/>
    <dgm:cxn modelId="{41615A9C-C057-4604-8931-DEBBC5AB0AC3}" type="presParOf" srcId="{EE5DE239-5D48-4ECC-83F0-C24DBD5467F6}" destId="{DF491AFD-9E47-451A-819C-39591D6A86E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8768450-B169-4222-ACA8-8CD05C7C9DD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E51044D-6BE2-4E1D-A042-B0B38596CF25}">
      <dgm:prSet/>
      <dgm:spPr/>
      <dgm:t>
        <a:bodyPr/>
        <a:lstStyle/>
        <a:p>
          <a:r>
            <a:rPr lang="en-US" b="1"/>
            <a:t>Chan, S., &amp; Burton, J. (1995). Faculty vitality in the comprehensive university: Changing context and concerns. Research in Higher Education, 36(2), 219-235. </a:t>
          </a:r>
          <a:endParaRPr lang="en-US"/>
        </a:p>
      </dgm:t>
    </dgm:pt>
    <dgm:pt modelId="{AD68F05D-80F6-43B4-ACB2-F32CA1A4EDF6}" type="parTrans" cxnId="{8464D6BD-4BFD-4B16-A631-72701B929C91}">
      <dgm:prSet/>
      <dgm:spPr/>
      <dgm:t>
        <a:bodyPr/>
        <a:lstStyle/>
        <a:p>
          <a:endParaRPr lang="en-US"/>
        </a:p>
      </dgm:t>
    </dgm:pt>
    <dgm:pt modelId="{13A9D109-7394-4454-A13E-181366C1A023}" type="sibTrans" cxnId="{8464D6BD-4BFD-4B16-A631-72701B929C91}">
      <dgm:prSet/>
      <dgm:spPr/>
      <dgm:t>
        <a:bodyPr/>
        <a:lstStyle/>
        <a:p>
          <a:endParaRPr lang="en-US"/>
        </a:p>
      </dgm:t>
    </dgm:pt>
    <dgm:pt modelId="{CF41D6C3-FCE5-4B50-9B38-2BFFA6E67177}">
      <dgm:prSet/>
      <dgm:spPr/>
      <dgm:t>
        <a:bodyPr/>
        <a:lstStyle/>
        <a:p>
          <a:r>
            <a:rPr lang="en-US" b="1"/>
            <a:t>Clark, S., &amp; Corcoran, M. (1985). Individual and organizational contributions to faculty vitality: An institutional case study. In S. Clark &amp; D. Lewis (Eds.), Faculty vitality and institutional productivity: Critical perspectives for higher education (pp. 112-138). Teachers College Press. </a:t>
          </a:r>
          <a:endParaRPr lang="en-US"/>
        </a:p>
      </dgm:t>
    </dgm:pt>
    <dgm:pt modelId="{5452AFCF-AE9D-424D-94F0-E20B13494F39}" type="parTrans" cxnId="{72F4B9EF-46D9-4876-BED1-41884D2C5F0F}">
      <dgm:prSet/>
      <dgm:spPr/>
      <dgm:t>
        <a:bodyPr/>
        <a:lstStyle/>
        <a:p>
          <a:endParaRPr lang="en-US"/>
        </a:p>
      </dgm:t>
    </dgm:pt>
    <dgm:pt modelId="{356A4664-D22B-462F-A5D1-B056EBBB6CA5}" type="sibTrans" cxnId="{72F4B9EF-46D9-4876-BED1-41884D2C5F0F}">
      <dgm:prSet/>
      <dgm:spPr/>
      <dgm:t>
        <a:bodyPr/>
        <a:lstStyle/>
        <a:p>
          <a:endParaRPr lang="en-US"/>
        </a:p>
      </dgm:t>
    </dgm:pt>
    <dgm:pt modelId="{BC6A85A1-1862-46DC-A81F-E51A75EC3A94}" type="pres">
      <dgm:prSet presAssocID="{68768450-B169-4222-ACA8-8CD05C7C9DD7}" presName="root" presStyleCnt="0">
        <dgm:presLayoutVars>
          <dgm:dir/>
          <dgm:resizeHandles val="exact"/>
        </dgm:presLayoutVars>
      </dgm:prSet>
      <dgm:spPr/>
    </dgm:pt>
    <dgm:pt modelId="{48EC5160-9C26-4238-88ED-5A3D4AA15493}" type="pres">
      <dgm:prSet presAssocID="{1E51044D-6BE2-4E1D-A042-B0B38596CF25}" presName="compNode" presStyleCnt="0"/>
      <dgm:spPr/>
    </dgm:pt>
    <dgm:pt modelId="{FEA3B047-A618-4F37-B0CA-33324BC3E54F}" type="pres">
      <dgm:prSet presAssocID="{1E51044D-6BE2-4E1D-A042-B0B38596CF25}" presName="bgRect" presStyleLbl="bgShp" presStyleIdx="0" presStyleCnt="2"/>
      <dgm:spPr/>
    </dgm:pt>
    <dgm:pt modelId="{72703CB3-C2F0-47CF-B97D-5DDDB642EE35}" type="pres">
      <dgm:prSet presAssocID="{1E51044D-6BE2-4E1D-A042-B0B38596CF2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716E1D8C-4E9F-406B-A37C-9F1BE29CCA70}" type="pres">
      <dgm:prSet presAssocID="{1E51044D-6BE2-4E1D-A042-B0B38596CF25}" presName="spaceRect" presStyleCnt="0"/>
      <dgm:spPr/>
    </dgm:pt>
    <dgm:pt modelId="{7ABC07BE-ABBC-4106-A8F7-C6509EE84E88}" type="pres">
      <dgm:prSet presAssocID="{1E51044D-6BE2-4E1D-A042-B0B38596CF25}" presName="parTx" presStyleLbl="revTx" presStyleIdx="0" presStyleCnt="2">
        <dgm:presLayoutVars>
          <dgm:chMax val="0"/>
          <dgm:chPref val="0"/>
        </dgm:presLayoutVars>
      </dgm:prSet>
      <dgm:spPr/>
    </dgm:pt>
    <dgm:pt modelId="{C470C095-91B6-4E98-A92E-9D3BAF470319}" type="pres">
      <dgm:prSet presAssocID="{13A9D109-7394-4454-A13E-181366C1A023}" presName="sibTrans" presStyleCnt="0"/>
      <dgm:spPr/>
    </dgm:pt>
    <dgm:pt modelId="{D4A07EF5-E303-478B-83B8-C66270F6E077}" type="pres">
      <dgm:prSet presAssocID="{CF41D6C3-FCE5-4B50-9B38-2BFFA6E67177}" presName="compNode" presStyleCnt="0"/>
      <dgm:spPr/>
    </dgm:pt>
    <dgm:pt modelId="{9B4778BE-CF66-4C7A-85E9-33041726598E}" type="pres">
      <dgm:prSet presAssocID="{CF41D6C3-FCE5-4B50-9B38-2BFFA6E67177}" presName="bgRect" presStyleLbl="bgShp" presStyleIdx="1" presStyleCnt="2"/>
      <dgm:spPr/>
    </dgm:pt>
    <dgm:pt modelId="{613794D0-2BEE-49D3-B2C4-C8D6DA6CF090}" type="pres">
      <dgm:prSet presAssocID="{CF41D6C3-FCE5-4B50-9B38-2BFFA6E6717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CF890080-2483-44A1-93A8-36F7E6A2F7AA}" type="pres">
      <dgm:prSet presAssocID="{CF41D6C3-FCE5-4B50-9B38-2BFFA6E67177}" presName="spaceRect" presStyleCnt="0"/>
      <dgm:spPr/>
    </dgm:pt>
    <dgm:pt modelId="{9B32E0C9-DFB0-4D5D-B1E5-DE49950EC31E}" type="pres">
      <dgm:prSet presAssocID="{CF41D6C3-FCE5-4B50-9B38-2BFFA6E6717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70B9D60B-581C-4DD4-B1CB-F9F41C97219A}" type="presOf" srcId="{68768450-B169-4222-ACA8-8CD05C7C9DD7}" destId="{BC6A85A1-1862-46DC-A81F-E51A75EC3A94}" srcOrd="0" destOrd="0" presId="urn:microsoft.com/office/officeart/2018/2/layout/IconVerticalSolidList"/>
    <dgm:cxn modelId="{C8E2704E-4408-4B3C-9A47-5070A8BAB6F6}" type="presOf" srcId="{1E51044D-6BE2-4E1D-A042-B0B38596CF25}" destId="{7ABC07BE-ABBC-4106-A8F7-C6509EE84E88}" srcOrd="0" destOrd="0" presId="urn:microsoft.com/office/officeart/2018/2/layout/IconVerticalSolidList"/>
    <dgm:cxn modelId="{D4C65855-CCF2-44E1-BC06-B5AF3C323F24}" type="presOf" srcId="{CF41D6C3-FCE5-4B50-9B38-2BFFA6E67177}" destId="{9B32E0C9-DFB0-4D5D-B1E5-DE49950EC31E}" srcOrd="0" destOrd="0" presId="urn:microsoft.com/office/officeart/2018/2/layout/IconVerticalSolidList"/>
    <dgm:cxn modelId="{8464D6BD-4BFD-4B16-A631-72701B929C91}" srcId="{68768450-B169-4222-ACA8-8CD05C7C9DD7}" destId="{1E51044D-6BE2-4E1D-A042-B0B38596CF25}" srcOrd="0" destOrd="0" parTransId="{AD68F05D-80F6-43B4-ACB2-F32CA1A4EDF6}" sibTransId="{13A9D109-7394-4454-A13E-181366C1A023}"/>
    <dgm:cxn modelId="{72F4B9EF-46D9-4876-BED1-41884D2C5F0F}" srcId="{68768450-B169-4222-ACA8-8CD05C7C9DD7}" destId="{CF41D6C3-FCE5-4B50-9B38-2BFFA6E67177}" srcOrd="1" destOrd="0" parTransId="{5452AFCF-AE9D-424D-94F0-E20B13494F39}" sibTransId="{356A4664-D22B-462F-A5D1-B056EBBB6CA5}"/>
    <dgm:cxn modelId="{B5572A1B-EF35-4113-A120-28576607F73E}" type="presParOf" srcId="{BC6A85A1-1862-46DC-A81F-E51A75EC3A94}" destId="{48EC5160-9C26-4238-88ED-5A3D4AA15493}" srcOrd="0" destOrd="0" presId="urn:microsoft.com/office/officeart/2018/2/layout/IconVerticalSolidList"/>
    <dgm:cxn modelId="{649DAFAE-7D05-42DF-A49F-81BE397F385F}" type="presParOf" srcId="{48EC5160-9C26-4238-88ED-5A3D4AA15493}" destId="{FEA3B047-A618-4F37-B0CA-33324BC3E54F}" srcOrd="0" destOrd="0" presId="urn:microsoft.com/office/officeart/2018/2/layout/IconVerticalSolidList"/>
    <dgm:cxn modelId="{1C611D87-870B-4072-80DD-233D305F6C96}" type="presParOf" srcId="{48EC5160-9C26-4238-88ED-5A3D4AA15493}" destId="{72703CB3-C2F0-47CF-B97D-5DDDB642EE35}" srcOrd="1" destOrd="0" presId="urn:microsoft.com/office/officeart/2018/2/layout/IconVerticalSolidList"/>
    <dgm:cxn modelId="{9CB7E3E6-08FA-482D-9D4E-CE2FFE7E6455}" type="presParOf" srcId="{48EC5160-9C26-4238-88ED-5A3D4AA15493}" destId="{716E1D8C-4E9F-406B-A37C-9F1BE29CCA70}" srcOrd="2" destOrd="0" presId="urn:microsoft.com/office/officeart/2018/2/layout/IconVerticalSolidList"/>
    <dgm:cxn modelId="{96CE1724-E08D-46A1-8ED9-9C62FF792984}" type="presParOf" srcId="{48EC5160-9C26-4238-88ED-5A3D4AA15493}" destId="{7ABC07BE-ABBC-4106-A8F7-C6509EE84E88}" srcOrd="3" destOrd="0" presId="urn:microsoft.com/office/officeart/2018/2/layout/IconVerticalSolidList"/>
    <dgm:cxn modelId="{612F8F77-6932-461A-8E43-0EDB8717D52D}" type="presParOf" srcId="{BC6A85A1-1862-46DC-A81F-E51A75EC3A94}" destId="{C470C095-91B6-4E98-A92E-9D3BAF470319}" srcOrd="1" destOrd="0" presId="urn:microsoft.com/office/officeart/2018/2/layout/IconVerticalSolidList"/>
    <dgm:cxn modelId="{0BAC7FE7-F77F-495C-A6A5-A36975AF87A1}" type="presParOf" srcId="{BC6A85A1-1862-46DC-A81F-E51A75EC3A94}" destId="{D4A07EF5-E303-478B-83B8-C66270F6E077}" srcOrd="2" destOrd="0" presId="urn:microsoft.com/office/officeart/2018/2/layout/IconVerticalSolidList"/>
    <dgm:cxn modelId="{E2E336D8-BF7B-47B4-B61A-EF0123495208}" type="presParOf" srcId="{D4A07EF5-E303-478B-83B8-C66270F6E077}" destId="{9B4778BE-CF66-4C7A-85E9-33041726598E}" srcOrd="0" destOrd="0" presId="urn:microsoft.com/office/officeart/2018/2/layout/IconVerticalSolidList"/>
    <dgm:cxn modelId="{B478B39A-A86A-4784-B09F-75A7BE957C61}" type="presParOf" srcId="{D4A07EF5-E303-478B-83B8-C66270F6E077}" destId="{613794D0-2BEE-49D3-B2C4-C8D6DA6CF090}" srcOrd="1" destOrd="0" presId="urn:microsoft.com/office/officeart/2018/2/layout/IconVerticalSolidList"/>
    <dgm:cxn modelId="{97B49E62-799E-4983-B7D9-11D04F73262A}" type="presParOf" srcId="{D4A07EF5-E303-478B-83B8-C66270F6E077}" destId="{CF890080-2483-44A1-93A8-36F7E6A2F7AA}" srcOrd="2" destOrd="0" presId="urn:microsoft.com/office/officeart/2018/2/layout/IconVerticalSolidList"/>
    <dgm:cxn modelId="{FDFB62BC-DE68-426C-98C2-0A69444B163C}" type="presParOf" srcId="{D4A07EF5-E303-478B-83B8-C66270F6E077}" destId="{9B32E0C9-DFB0-4D5D-B1E5-DE49950EC31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D5ADD1-9A88-436C-BB98-971279C29A1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AC4BE99-C71F-43D1-91DA-1A983E418895}">
      <dgm:prSet/>
      <dgm:spPr/>
      <dgm:t>
        <a:bodyPr/>
        <a:lstStyle/>
        <a:p>
          <a:r>
            <a:rPr lang="en-US" b="1"/>
            <a:t>Kark, R., &amp; Carmeli, A. (2009). Alive and creating: The mediating role of vitality and aliveness in the relationship between psychological safety and creative work involvement. Journal of Organizational Behavior, 30(6), 785-804.</a:t>
          </a:r>
          <a:endParaRPr lang="en-US"/>
        </a:p>
      </dgm:t>
    </dgm:pt>
    <dgm:pt modelId="{4E0ED0CD-D38F-4BAB-90A7-E28189BD4A1C}" type="parTrans" cxnId="{13CC7605-881E-4D12-87E8-CB63523E9D5E}">
      <dgm:prSet/>
      <dgm:spPr/>
      <dgm:t>
        <a:bodyPr/>
        <a:lstStyle/>
        <a:p>
          <a:endParaRPr lang="en-US"/>
        </a:p>
      </dgm:t>
    </dgm:pt>
    <dgm:pt modelId="{DE45CCCB-AE51-4D2E-8C2F-69CEF5A03E37}" type="sibTrans" cxnId="{13CC7605-881E-4D12-87E8-CB63523E9D5E}">
      <dgm:prSet/>
      <dgm:spPr/>
      <dgm:t>
        <a:bodyPr/>
        <a:lstStyle/>
        <a:p>
          <a:endParaRPr lang="en-US"/>
        </a:p>
      </dgm:t>
    </dgm:pt>
    <dgm:pt modelId="{764A8C81-2133-44FF-9D33-E39B3F161032}">
      <dgm:prSet/>
      <dgm:spPr/>
      <dgm:t>
        <a:bodyPr/>
        <a:lstStyle/>
        <a:p>
          <a:r>
            <a:rPr lang="en-US" b="1"/>
            <a:t>Seligman, M., &amp; Csikszentmihalyi, M. (2000). Positive psychology: An introduction. American Psychologist, 55(1), 5–14</a:t>
          </a:r>
          <a:endParaRPr lang="en-US"/>
        </a:p>
      </dgm:t>
    </dgm:pt>
    <dgm:pt modelId="{7FC18C3E-DECF-4340-9092-BCD4998E317F}" type="parTrans" cxnId="{3BAD677E-315D-4603-A89B-CCC95709D2F6}">
      <dgm:prSet/>
      <dgm:spPr/>
      <dgm:t>
        <a:bodyPr/>
        <a:lstStyle/>
        <a:p>
          <a:endParaRPr lang="en-US"/>
        </a:p>
      </dgm:t>
    </dgm:pt>
    <dgm:pt modelId="{EBCB43F0-A9B6-4467-AE78-7B3FAC385D99}" type="sibTrans" cxnId="{3BAD677E-315D-4603-A89B-CCC95709D2F6}">
      <dgm:prSet/>
      <dgm:spPr/>
      <dgm:t>
        <a:bodyPr/>
        <a:lstStyle/>
        <a:p>
          <a:endParaRPr lang="en-US"/>
        </a:p>
      </dgm:t>
    </dgm:pt>
    <dgm:pt modelId="{5F68B902-54B3-4107-A6D4-027C7A246F4B}" type="pres">
      <dgm:prSet presAssocID="{B9D5ADD1-9A88-436C-BB98-971279C29A14}" presName="linear" presStyleCnt="0">
        <dgm:presLayoutVars>
          <dgm:animLvl val="lvl"/>
          <dgm:resizeHandles val="exact"/>
        </dgm:presLayoutVars>
      </dgm:prSet>
      <dgm:spPr/>
    </dgm:pt>
    <dgm:pt modelId="{2B7F74F1-5864-498B-A458-77EFE0210940}" type="pres">
      <dgm:prSet presAssocID="{5AC4BE99-C71F-43D1-91DA-1A983E41889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EE58108-B979-40CB-9224-543B307908C7}" type="pres">
      <dgm:prSet presAssocID="{DE45CCCB-AE51-4D2E-8C2F-69CEF5A03E37}" presName="spacer" presStyleCnt="0"/>
      <dgm:spPr/>
    </dgm:pt>
    <dgm:pt modelId="{F5079FC7-D6CA-4180-9CEF-08907B47EF82}" type="pres">
      <dgm:prSet presAssocID="{764A8C81-2133-44FF-9D33-E39B3F16103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3CC7605-881E-4D12-87E8-CB63523E9D5E}" srcId="{B9D5ADD1-9A88-436C-BB98-971279C29A14}" destId="{5AC4BE99-C71F-43D1-91DA-1A983E418895}" srcOrd="0" destOrd="0" parTransId="{4E0ED0CD-D38F-4BAB-90A7-E28189BD4A1C}" sibTransId="{DE45CCCB-AE51-4D2E-8C2F-69CEF5A03E37}"/>
    <dgm:cxn modelId="{12C59210-3A53-41D8-A338-4FF8EBDB7C38}" type="presOf" srcId="{5AC4BE99-C71F-43D1-91DA-1A983E418895}" destId="{2B7F74F1-5864-498B-A458-77EFE0210940}" srcOrd="0" destOrd="0" presId="urn:microsoft.com/office/officeart/2005/8/layout/vList2"/>
    <dgm:cxn modelId="{EEEFCD39-497C-4360-BC60-53CC6E9989FF}" type="presOf" srcId="{B9D5ADD1-9A88-436C-BB98-971279C29A14}" destId="{5F68B902-54B3-4107-A6D4-027C7A246F4B}" srcOrd="0" destOrd="0" presId="urn:microsoft.com/office/officeart/2005/8/layout/vList2"/>
    <dgm:cxn modelId="{3BAD677E-315D-4603-A89B-CCC95709D2F6}" srcId="{B9D5ADD1-9A88-436C-BB98-971279C29A14}" destId="{764A8C81-2133-44FF-9D33-E39B3F161032}" srcOrd="1" destOrd="0" parTransId="{7FC18C3E-DECF-4340-9092-BCD4998E317F}" sibTransId="{EBCB43F0-A9B6-4467-AE78-7B3FAC385D99}"/>
    <dgm:cxn modelId="{C76FE1A5-2524-4872-BD63-897483F49BA3}" type="presOf" srcId="{764A8C81-2133-44FF-9D33-E39B3F161032}" destId="{F5079FC7-D6CA-4180-9CEF-08907B47EF82}" srcOrd="0" destOrd="0" presId="urn:microsoft.com/office/officeart/2005/8/layout/vList2"/>
    <dgm:cxn modelId="{2E44D381-8D3E-4181-8DA1-2BE908111C5C}" type="presParOf" srcId="{5F68B902-54B3-4107-A6D4-027C7A246F4B}" destId="{2B7F74F1-5864-498B-A458-77EFE0210940}" srcOrd="0" destOrd="0" presId="urn:microsoft.com/office/officeart/2005/8/layout/vList2"/>
    <dgm:cxn modelId="{8109218D-9282-4366-852E-7958D2EAA7A5}" type="presParOf" srcId="{5F68B902-54B3-4107-A6D4-027C7A246F4B}" destId="{0EE58108-B979-40CB-9224-543B307908C7}" srcOrd="1" destOrd="0" presId="urn:microsoft.com/office/officeart/2005/8/layout/vList2"/>
    <dgm:cxn modelId="{C607FD64-4B2F-4DC4-BE73-2A7F388DF41D}" type="presParOf" srcId="{5F68B902-54B3-4107-A6D4-027C7A246F4B}" destId="{F5079FC7-D6CA-4180-9CEF-08907B47EF8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0B21FD-4B93-4D6C-9F68-7C832F0ED411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F2AECB7-AED5-41CF-9E8C-4483C701E4B2}">
      <dgm:prSet/>
      <dgm:spPr/>
      <dgm:t>
        <a:bodyPr/>
        <a:lstStyle/>
        <a:p>
          <a:r>
            <a:rPr lang="en-US"/>
            <a:t>Beauboeuf, T., Erickson, K., &amp; Thomas, J. (2017). Our fixation on midcareer malaise. Chronicle of Higher Education. Retrieved from https://www.chronicle.com/article/our-fxation-on-midcareermalaise/ </a:t>
          </a:r>
        </a:p>
      </dgm:t>
    </dgm:pt>
    <dgm:pt modelId="{7F935E2C-1040-42C1-B82C-CFB4C65BFC3A}" type="parTrans" cxnId="{8687EF0E-9CC3-4BB7-B9E1-6F0FB5327941}">
      <dgm:prSet/>
      <dgm:spPr/>
      <dgm:t>
        <a:bodyPr/>
        <a:lstStyle/>
        <a:p>
          <a:endParaRPr lang="en-US"/>
        </a:p>
      </dgm:t>
    </dgm:pt>
    <dgm:pt modelId="{6DBD571F-F6DF-4741-80EA-0EF70E6843C9}" type="sibTrans" cxnId="{8687EF0E-9CC3-4BB7-B9E1-6F0FB5327941}">
      <dgm:prSet/>
      <dgm:spPr/>
      <dgm:t>
        <a:bodyPr/>
        <a:lstStyle/>
        <a:p>
          <a:endParaRPr lang="en-US"/>
        </a:p>
      </dgm:t>
    </dgm:pt>
    <dgm:pt modelId="{A17AAE8A-9FAD-41FA-BEA2-432878E3262D}">
      <dgm:prSet/>
      <dgm:spPr/>
      <dgm:t>
        <a:bodyPr/>
        <a:lstStyle/>
        <a:p>
          <a:r>
            <a:rPr lang="en-US"/>
            <a:t>Beauboeuf-Lafontant, T., Erickson, K., &amp; Thomas, J. (2019). Rethinking post-tenure malaise: An interactional, pathways approach to understanding the post-tenure period. Journal of Higher Education, 90(4), 644-664. </a:t>
          </a:r>
        </a:p>
      </dgm:t>
    </dgm:pt>
    <dgm:pt modelId="{9A939246-2BB8-4550-97B4-F091B65462F4}" type="parTrans" cxnId="{441AAD04-2C0D-43A3-B6FD-A7B34F2FBA76}">
      <dgm:prSet/>
      <dgm:spPr/>
      <dgm:t>
        <a:bodyPr/>
        <a:lstStyle/>
        <a:p>
          <a:endParaRPr lang="en-US"/>
        </a:p>
      </dgm:t>
    </dgm:pt>
    <dgm:pt modelId="{F1049F84-8A81-4BE7-9BEE-AAB9E005AB9A}" type="sibTrans" cxnId="{441AAD04-2C0D-43A3-B6FD-A7B34F2FBA76}">
      <dgm:prSet/>
      <dgm:spPr/>
      <dgm:t>
        <a:bodyPr/>
        <a:lstStyle/>
        <a:p>
          <a:endParaRPr lang="en-US"/>
        </a:p>
      </dgm:t>
    </dgm:pt>
    <dgm:pt modelId="{B322EEF1-867D-4D35-B5B8-3326EB9604C6}" type="pres">
      <dgm:prSet presAssocID="{E40B21FD-4B93-4D6C-9F68-7C832F0ED411}" presName="Name0" presStyleCnt="0">
        <dgm:presLayoutVars>
          <dgm:dir/>
          <dgm:animLvl val="lvl"/>
          <dgm:resizeHandles val="exact"/>
        </dgm:presLayoutVars>
      </dgm:prSet>
      <dgm:spPr/>
    </dgm:pt>
    <dgm:pt modelId="{C0FD93DD-D9A7-4ABB-A08C-1C8EDD65398F}" type="pres">
      <dgm:prSet presAssocID="{A17AAE8A-9FAD-41FA-BEA2-432878E3262D}" presName="boxAndChildren" presStyleCnt="0"/>
      <dgm:spPr/>
    </dgm:pt>
    <dgm:pt modelId="{FED68F96-6BC1-4CE6-A9A5-738D03113D47}" type="pres">
      <dgm:prSet presAssocID="{A17AAE8A-9FAD-41FA-BEA2-432878E3262D}" presName="parentTextBox" presStyleLbl="node1" presStyleIdx="0" presStyleCnt="2"/>
      <dgm:spPr/>
    </dgm:pt>
    <dgm:pt modelId="{AE54442D-3E67-4C1E-B9C2-E8159747824A}" type="pres">
      <dgm:prSet presAssocID="{6DBD571F-F6DF-4741-80EA-0EF70E6843C9}" presName="sp" presStyleCnt="0"/>
      <dgm:spPr/>
    </dgm:pt>
    <dgm:pt modelId="{C8A1EB60-A044-440F-8836-777EFA67AE20}" type="pres">
      <dgm:prSet presAssocID="{3F2AECB7-AED5-41CF-9E8C-4483C701E4B2}" presName="arrowAndChildren" presStyleCnt="0"/>
      <dgm:spPr/>
    </dgm:pt>
    <dgm:pt modelId="{18C5D2FC-53A4-4493-8C77-F5654E75E8C2}" type="pres">
      <dgm:prSet presAssocID="{3F2AECB7-AED5-41CF-9E8C-4483C701E4B2}" presName="parentTextArrow" presStyleLbl="node1" presStyleIdx="1" presStyleCnt="2"/>
      <dgm:spPr/>
    </dgm:pt>
  </dgm:ptLst>
  <dgm:cxnLst>
    <dgm:cxn modelId="{441AAD04-2C0D-43A3-B6FD-A7B34F2FBA76}" srcId="{E40B21FD-4B93-4D6C-9F68-7C832F0ED411}" destId="{A17AAE8A-9FAD-41FA-BEA2-432878E3262D}" srcOrd="1" destOrd="0" parTransId="{9A939246-2BB8-4550-97B4-F091B65462F4}" sibTransId="{F1049F84-8A81-4BE7-9BEE-AAB9E005AB9A}"/>
    <dgm:cxn modelId="{8687EF0E-9CC3-4BB7-B9E1-6F0FB5327941}" srcId="{E40B21FD-4B93-4D6C-9F68-7C832F0ED411}" destId="{3F2AECB7-AED5-41CF-9E8C-4483C701E4B2}" srcOrd="0" destOrd="0" parTransId="{7F935E2C-1040-42C1-B82C-CFB4C65BFC3A}" sibTransId="{6DBD571F-F6DF-4741-80EA-0EF70E6843C9}"/>
    <dgm:cxn modelId="{EA663C97-B6EF-4262-9051-AC8A32BC7FC1}" type="presOf" srcId="{3F2AECB7-AED5-41CF-9E8C-4483C701E4B2}" destId="{18C5D2FC-53A4-4493-8C77-F5654E75E8C2}" srcOrd="0" destOrd="0" presId="urn:microsoft.com/office/officeart/2005/8/layout/process4"/>
    <dgm:cxn modelId="{AB2314B8-C002-418A-A920-3FFF6B134F4F}" type="presOf" srcId="{E40B21FD-4B93-4D6C-9F68-7C832F0ED411}" destId="{B322EEF1-867D-4D35-B5B8-3326EB9604C6}" srcOrd="0" destOrd="0" presId="urn:microsoft.com/office/officeart/2005/8/layout/process4"/>
    <dgm:cxn modelId="{308F50C3-2AC1-4369-BFB0-16EBC5EE3740}" type="presOf" srcId="{A17AAE8A-9FAD-41FA-BEA2-432878E3262D}" destId="{FED68F96-6BC1-4CE6-A9A5-738D03113D47}" srcOrd="0" destOrd="0" presId="urn:microsoft.com/office/officeart/2005/8/layout/process4"/>
    <dgm:cxn modelId="{79CB20F7-DA33-4E30-919D-B45B95F31215}" type="presParOf" srcId="{B322EEF1-867D-4D35-B5B8-3326EB9604C6}" destId="{C0FD93DD-D9A7-4ABB-A08C-1C8EDD65398F}" srcOrd="0" destOrd="0" presId="urn:microsoft.com/office/officeart/2005/8/layout/process4"/>
    <dgm:cxn modelId="{83C7A832-2F80-4088-930D-FFB43C00BB23}" type="presParOf" srcId="{C0FD93DD-D9A7-4ABB-A08C-1C8EDD65398F}" destId="{FED68F96-6BC1-4CE6-A9A5-738D03113D47}" srcOrd="0" destOrd="0" presId="urn:microsoft.com/office/officeart/2005/8/layout/process4"/>
    <dgm:cxn modelId="{62212DC6-19AB-4BDC-9CFC-8308FD99F0CE}" type="presParOf" srcId="{B322EEF1-867D-4D35-B5B8-3326EB9604C6}" destId="{AE54442D-3E67-4C1E-B9C2-E8159747824A}" srcOrd="1" destOrd="0" presId="urn:microsoft.com/office/officeart/2005/8/layout/process4"/>
    <dgm:cxn modelId="{3BC8236A-349C-48A4-A25E-0E75BF2164C2}" type="presParOf" srcId="{B322EEF1-867D-4D35-B5B8-3326EB9604C6}" destId="{C8A1EB60-A044-440F-8836-777EFA67AE20}" srcOrd="2" destOrd="0" presId="urn:microsoft.com/office/officeart/2005/8/layout/process4"/>
    <dgm:cxn modelId="{EBEFA4F4-04C3-48B2-960B-F1E594CBA8C3}" type="presParOf" srcId="{C8A1EB60-A044-440F-8836-777EFA67AE20}" destId="{18C5D2FC-53A4-4493-8C77-F5654E75E8C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A98A59D-A9AB-4572-9542-0BBCEB46C1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E1494C6-527F-4D9F-817E-7A658E794BB9}">
      <dgm:prSet/>
      <dgm:spPr/>
      <dgm:t>
        <a:bodyPr/>
        <a:lstStyle/>
        <a:p>
          <a:r>
            <a:rPr lang="en-US" b="1"/>
            <a:t>Guérin, E. (2012). Disentangling vitality, well-being, and quality of life: A conceptual examination emphasizing their similarities and differences with special application in the physical activity domain. Journal of Physical Activity and Health, 9(6), 896-908.</a:t>
          </a:r>
          <a:endParaRPr lang="en-US"/>
        </a:p>
      </dgm:t>
    </dgm:pt>
    <dgm:pt modelId="{8D010ACD-3CF1-454A-86CE-4628C7267920}" type="parTrans" cxnId="{B1218A5B-1772-4B0C-A006-FB2677D989F7}">
      <dgm:prSet/>
      <dgm:spPr/>
      <dgm:t>
        <a:bodyPr/>
        <a:lstStyle/>
        <a:p>
          <a:endParaRPr lang="en-US"/>
        </a:p>
      </dgm:t>
    </dgm:pt>
    <dgm:pt modelId="{72431E47-30EB-4FDF-B392-8C9653113040}" type="sibTrans" cxnId="{B1218A5B-1772-4B0C-A006-FB2677D989F7}">
      <dgm:prSet/>
      <dgm:spPr/>
      <dgm:t>
        <a:bodyPr/>
        <a:lstStyle/>
        <a:p>
          <a:endParaRPr lang="en-US"/>
        </a:p>
      </dgm:t>
    </dgm:pt>
    <dgm:pt modelId="{16FCCA8D-6609-4998-B205-B2ED5721BD9B}">
      <dgm:prSet/>
      <dgm:spPr/>
      <dgm:t>
        <a:bodyPr/>
        <a:lstStyle/>
        <a:p>
          <a:r>
            <a:rPr lang="en-US" b="1"/>
            <a:t>Huston, T., Norman, M., &amp; Ambrose, S. (2007). Expanding the discussion of faculty vitality to include productive but disengaged senior faculty. Journal of Higher Education, 78(5), 493-523.</a:t>
          </a:r>
          <a:endParaRPr lang="en-US"/>
        </a:p>
      </dgm:t>
    </dgm:pt>
    <dgm:pt modelId="{4B284EC5-6BCA-47E3-B7A8-03170C3FFF3D}" type="parTrans" cxnId="{0D4BFE32-198F-44BB-9E50-90BAF03DE407}">
      <dgm:prSet/>
      <dgm:spPr/>
      <dgm:t>
        <a:bodyPr/>
        <a:lstStyle/>
        <a:p>
          <a:endParaRPr lang="en-US"/>
        </a:p>
      </dgm:t>
    </dgm:pt>
    <dgm:pt modelId="{FFBFFAC0-95F2-420B-843A-BB0E162AF863}" type="sibTrans" cxnId="{0D4BFE32-198F-44BB-9E50-90BAF03DE407}">
      <dgm:prSet/>
      <dgm:spPr/>
      <dgm:t>
        <a:bodyPr/>
        <a:lstStyle/>
        <a:p>
          <a:endParaRPr lang="en-US"/>
        </a:p>
      </dgm:t>
    </dgm:pt>
    <dgm:pt modelId="{25BC2B12-7E20-41EA-8DF5-76DEF7DBAD6F}">
      <dgm:prSet/>
      <dgm:spPr/>
      <dgm:t>
        <a:bodyPr/>
        <a:lstStyle/>
        <a:p>
          <a:r>
            <a:rPr lang="en-US" b="1"/>
            <a:t>Kalivoda, P. (1993). An investigation of factors that influence faculty vitality at a large public research university. [Unpublished dissertation]. University of Georgia.</a:t>
          </a:r>
          <a:endParaRPr lang="en-US"/>
        </a:p>
      </dgm:t>
    </dgm:pt>
    <dgm:pt modelId="{98B704DF-D112-4610-8FDB-0E9AA8CAAA69}" type="parTrans" cxnId="{37C4EFFE-4DD5-423E-B4BF-1DB5EC5C5AFE}">
      <dgm:prSet/>
      <dgm:spPr/>
      <dgm:t>
        <a:bodyPr/>
        <a:lstStyle/>
        <a:p>
          <a:endParaRPr lang="en-US"/>
        </a:p>
      </dgm:t>
    </dgm:pt>
    <dgm:pt modelId="{7A89E85D-070C-4DE9-9C6E-0D1572549DAA}" type="sibTrans" cxnId="{37C4EFFE-4DD5-423E-B4BF-1DB5EC5C5AFE}">
      <dgm:prSet/>
      <dgm:spPr/>
      <dgm:t>
        <a:bodyPr/>
        <a:lstStyle/>
        <a:p>
          <a:endParaRPr lang="en-US"/>
        </a:p>
      </dgm:t>
    </dgm:pt>
    <dgm:pt modelId="{535E421A-BD78-4B87-A4FA-43096F7C9EDA}" type="pres">
      <dgm:prSet presAssocID="{6A98A59D-A9AB-4572-9542-0BBCEB46C1F4}" presName="linear" presStyleCnt="0">
        <dgm:presLayoutVars>
          <dgm:animLvl val="lvl"/>
          <dgm:resizeHandles val="exact"/>
        </dgm:presLayoutVars>
      </dgm:prSet>
      <dgm:spPr/>
    </dgm:pt>
    <dgm:pt modelId="{6208D681-9120-47F2-8098-6E8424ADFB80}" type="pres">
      <dgm:prSet presAssocID="{BE1494C6-527F-4D9F-817E-7A658E794BB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305E4FD-4F36-421D-A818-CE5A68F4356D}" type="pres">
      <dgm:prSet presAssocID="{72431E47-30EB-4FDF-B392-8C9653113040}" presName="spacer" presStyleCnt="0"/>
      <dgm:spPr/>
    </dgm:pt>
    <dgm:pt modelId="{EA1167BF-9D89-487D-8312-BBA94870436E}" type="pres">
      <dgm:prSet presAssocID="{16FCCA8D-6609-4998-B205-B2ED5721BD9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6924255-82EB-4499-B21A-E651408CA451}" type="pres">
      <dgm:prSet presAssocID="{FFBFFAC0-95F2-420B-843A-BB0E162AF863}" presName="spacer" presStyleCnt="0"/>
      <dgm:spPr/>
    </dgm:pt>
    <dgm:pt modelId="{057624CA-6E36-49DA-A8AE-57024F664152}" type="pres">
      <dgm:prSet presAssocID="{25BC2B12-7E20-41EA-8DF5-76DEF7DBAD6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D4BFE32-198F-44BB-9E50-90BAF03DE407}" srcId="{6A98A59D-A9AB-4572-9542-0BBCEB46C1F4}" destId="{16FCCA8D-6609-4998-B205-B2ED5721BD9B}" srcOrd="1" destOrd="0" parTransId="{4B284EC5-6BCA-47E3-B7A8-03170C3FFF3D}" sibTransId="{FFBFFAC0-95F2-420B-843A-BB0E162AF863}"/>
    <dgm:cxn modelId="{B1218A5B-1772-4B0C-A006-FB2677D989F7}" srcId="{6A98A59D-A9AB-4572-9542-0BBCEB46C1F4}" destId="{BE1494C6-527F-4D9F-817E-7A658E794BB9}" srcOrd="0" destOrd="0" parTransId="{8D010ACD-3CF1-454A-86CE-4628C7267920}" sibTransId="{72431E47-30EB-4FDF-B392-8C9653113040}"/>
    <dgm:cxn modelId="{99F10A43-68B2-4C10-8216-D8F1B3B3AC68}" type="presOf" srcId="{16FCCA8D-6609-4998-B205-B2ED5721BD9B}" destId="{EA1167BF-9D89-487D-8312-BBA94870436E}" srcOrd="0" destOrd="0" presId="urn:microsoft.com/office/officeart/2005/8/layout/vList2"/>
    <dgm:cxn modelId="{7DCADA6D-EE8A-48DB-9A03-3AFF08FB498A}" type="presOf" srcId="{BE1494C6-527F-4D9F-817E-7A658E794BB9}" destId="{6208D681-9120-47F2-8098-6E8424ADFB80}" srcOrd="0" destOrd="0" presId="urn:microsoft.com/office/officeart/2005/8/layout/vList2"/>
    <dgm:cxn modelId="{27028A4E-AA3B-40F9-BCBD-E20BB833510E}" type="presOf" srcId="{6A98A59D-A9AB-4572-9542-0BBCEB46C1F4}" destId="{535E421A-BD78-4B87-A4FA-43096F7C9EDA}" srcOrd="0" destOrd="0" presId="urn:microsoft.com/office/officeart/2005/8/layout/vList2"/>
    <dgm:cxn modelId="{90B424BA-3ED4-4D43-89B7-F7390DE9077A}" type="presOf" srcId="{25BC2B12-7E20-41EA-8DF5-76DEF7DBAD6F}" destId="{057624CA-6E36-49DA-A8AE-57024F664152}" srcOrd="0" destOrd="0" presId="urn:microsoft.com/office/officeart/2005/8/layout/vList2"/>
    <dgm:cxn modelId="{37C4EFFE-4DD5-423E-B4BF-1DB5EC5C5AFE}" srcId="{6A98A59D-A9AB-4572-9542-0BBCEB46C1F4}" destId="{25BC2B12-7E20-41EA-8DF5-76DEF7DBAD6F}" srcOrd="2" destOrd="0" parTransId="{98B704DF-D112-4610-8FDB-0E9AA8CAAA69}" sibTransId="{7A89E85D-070C-4DE9-9C6E-0D1572549DAA}"/>
    <dgm:cxn modelId="{3CB94886-5A63-4B86-A3A2-DBEB7FE826CA}" type="presParOf" srcId="{535E421A-BD78-4B87-A4FA-43096F7C9EDA}" destId="{6208D681-9120-47F2-8098-6E8424ADFB80}" srcOrd="0" destOrd="0" presId="urn:microsoft.com/office/officeart/2005/8/layout/vList2"/>
    <dgm:cxn modelId="{103E6954-FF0B-498F-8D5E-06B3F85BFE05}" type="presParOf" srcId="{535E421A-BD78-4B87-A4FA-43096F7C9EDA}" destId="{C305E4FD-4F36-421D-A818-CE5A68F4356D}" srcOrd="1" destOrd="0" presId="urn:microsoft.com/office/officeart/2005/8/layout/vList2"/>
    <dgm:cxn modelId="{F6D948C0-C893-4B28-8BA7-DB28245192D6}" type="presParOf" srcId="{535E421A-BD78-4B87-A4FA-43096F7C9EDA}" destId="{EA1167BF-9D89-487D-8312-BBA94870436E}" srcOrd="2" destOrd="0" presId="urn:microsoft.com/office/officeart/2005/8/layout/vList2"/>
    <dgm:cxn modelId="{890A055D-2474-4917-B8CB-FF32FCEDB851}" type="presParOf" srcId="{535E421A-BD78-4B87-A4FA-43096F7C9EDA}" destId="{06924255-82EB-4499-B21A-E651408CA451}" srcOrd="3" destOrd="0" presId="urn:microsoft.com/office/officeart/2005/8/layout/vList2"/>
    <dgm:cxn modelId="{685327F0-5B95-4EF8-BC8E-BF04A7E3244F}" type="presParOf" srcId="{535E421A-BD78-4B87-A4FA-43096F7C9EDA}" destId="{057624CA-6E36-49DA-A8AE-57024F66415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FA39B58-C9D2-472E-94CD-0C78C2B9BB2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E5AC353-2726-41BB-8B45-40D2FC0584B5}">
      <dgm:prSet/>
      <dgm:spPr/>
      <dgm:t>
        <a:bodyPr/>
        <a:lstStyle/>
        <a:p>
          <a:r>
            <a:rPr lang="en-US" b="1"/>
            <a:t>Neumann, A. (2009). Professing to learn: Creating tenured lives and careers in the American research university. Johns Hopkins University Press. </a:t>
          </a:r>
          <a:endParaRPr lang="en-US"/>
        </a:p>
      </dgm:t>
    </dgm:pt>
    <dgm:pt modelId="{FA5A1203-B08F-4536-873E-40EF6B1A5427}" type="parTrans" cxnId="{586882B3-2768-42D3-AEC0-8E7150A77100}">
      <dgm:prSet/>
      <dgm:spPr/>
      <dgm:t>
        <a:bodyPr/>
        <a:lstStyle/>
        <a:p>
          <a:endParaRPr lang="en-US"/>
        </a:p>
      </dgm:t>
    </dgm:pt>
    <dgm:pt modelId="{2D658918-2A67-4CB7-992C-66058296BCDA}" type="sibTrans" cxnId="{586882B3-2768-42D3-AEC0-8E7150A77100}">
      <dgm:prSet/>
      <dgm:spPr/>
      <dgm:t>
        <a:bodyPr/>
        <a:lstStyle/>
        <a:p>
          <a:endParaRPr lang="en-US"/>
        </a:p>
      </dgm:t>
    </dgm:pt>
    <dgm:pt modelId="{FA5A4FD9-CF78-498A-84D7-37935D651E7A}">
      <dgm:prSet/>
      <dgm:spPr/>
      <dgm:t>
        <a:bodyPr/>
        <a:lstStyle/>
        <a:p>
          <a:r>
            <a:rPr lang="en-US" b="1"/>
            <a:t>Ryan, R., &amp; Deci, E. (2008). From ego depletion to vitality: Theory and finding's concerning the facilitation of energy available to self. Social and Personality Psychology Compass, 2(2), 702-717.</a:t>
          </a:r>
          <a:endParaRPr lang="en-US"/>
        </a:p>
      </dgm:t>
    </dgm:pt>
    <dgm:pt modelId="{E9D55326-1E3C-4BB3-A5B4-08511A5D5D45}" type="parTrans" cxnId="{84854805-4E8B-4425-A464-7EA1CD15A802}">
      <dgm:prSet/>
      <dgm:spPr/>
      <dgm:t>
        <a:bodyPr/>
        <a:lstStyle/>
        <a:p>
          <a:endParaRPr lang="en-US"/>
        </a:p>
      </dgm:t>
    </dgm:pt>
    <dgm:pt modelId="{0801F3D5-4653-4139-94A7-638765F2C52F}" type="sibTrans" cxnId="{84854805-4E8B-4425-A464-7EA1CD15A802}">
      <dgm:prSet/>
      <dgm:spPr/>
      <dgm:t>
        <a:bodyPr/>
        <a:lstStyle/>
        <a:p>
          <a:endParaRPr lang="en-US"/>
        </a:p>
      </dgm:t>
    </dgm:pt>
    <dgm:pt modelId="{15373BA0-DE74-41EA-90F3-AAAC5A761C90}" type="pres">
      <dgm:prSet presAssocID="{BFA39B58-C9D2-472E-94CD-0C78C2B9BB2F}" presName="linear" presStyleCnt="0">
        <dgm:presLayoutVars>
          <dgm:animLvl val="lvl"/>
          <dgm:resizeHandles val="exact"/>
        </dgm:presLayoutVars>
      </dgm:prSet>
      <dgm:spPr/>
    </dgm:pt>
    <dgm:pt modelId="{F1492483-30A8-4052-83A7-8DCA5EC7A01D}" type="pres">
      <dgm:prSet presAssocID="{9E5AC353-2726-41BB-8B45-40D2FC0584B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8A713C3-EBC9-45E2-8678-B7A5C0E6F840}" type="pres">
      <dgm:prSet presAssocID="{2D658918-2A67-4CB7-992C-66058296BCDA}" presName="spacer" presStyleCnt="0"/>
      <dgm:spPr/>
    </dgm:pt>
    <dgm:pt modelId="{37A619E3-C846-4B07-80A4-286EBA115835}" type="pres">
      <dgm:prSet presAssocID="{FA5A4FD9-CF78-498A-84D7-37935D651E7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5BA0903-AE69-49EC-A7FC-F5AD1BA745BC}" type="presOf" srcId="{9E5AC353-2726-41BB-8B45-40D2FC0584B5}" destId="{F1492483-30A8-4052-83A7-8DCA5EC7A01D}" srcOrd="0" destOrd="0" presId="urn:microsoft.com/office/officeart/2005/8/layout/vList2"/>
    <dgm:cxn modelId="{84854805-4E8B-4425-A464-7EA1CD15A802}" srcId="{BFA39B58-C9D2-472E-94CD-0C78C2B9BB2F}" destId="{FA5A4FD9-CF78-498A-84D7-37935D651E7A}" srcOrd="1" destOrd="0" parTransId="{E9D55326-1E3C-4BB3-A5B4-08511A5D5D45}" sibTransId="{0801F3D5-4653-4139-94A7-638765F2C52F}"/>
    <dgm:cxn modelId="{B7F5F6A4-3E06-40AB-B0F3-E7DC8EDE93B2}" type="presOf" srcId="{BFA39B58-C9D2-472E-94CD-0C78C2B9BB2F}" destId="{15373BA0-DE74-41EA-90F3-AAAC5A761C90}" srcOrd="0" destOrd="0" presId="urn:microsoft.com/office/officeart/2005/8/layout/vList2"/>
    <dgm:cxn modelId="{586882B3-2768-42D3-AEC0-8E7150A77100}" srcId="{BFA39B58-C9D2-472E-94CD-0C78C2B9BB2F}" destId="{9E5AC353-2726-41BB-8B45-40D2FC0584B5}" srcOrd="0" destOrd="0" parTransId="{FA5A1203-B08F-4536-873E-40EF6B1A5427}" sibTransId="{2D658918-2A67-4CB7-992C-66058296BCDA}"/>
    <dgm:cxn modelId="{7F417CDF-A80D-4F29-90CA-95D466896D25}" type="presOf" srcId="{FA5A4FD9-CF78-498A-84D7-37935D651E7A}" destId="{37A619E3-C846-4B07-80A4-286EBA115835}" srcOrd="0" destOrd="0" presId="urn:microsoft.com/office/officeart/2005/8/layout/vList2"/>
    <dgm:cxn modelId="{B8179D44-3FD0-4A14-88F8-DC9290058CB9}" type="presParOf" srcId="{15373BA0-DE74-41EA-90F3-AAAC5A761C90}" destId="{F1492483-30A8-4052-83A7-8DCA5EC7A01D}" srcOrd="0" destOrd="0" presId="urn:microsoft.com/office/officeart/2005/8/layout/vList2"/>
    <dgm:cxn modelId="{A01334DD-D1C3-465D-873C-9C9F8E8C2526}" type="presParOf" srcId="{15373BA0-DE74-41EA-90F3-AAAC5A761C90}" destId="{C8A713C3-EBC9-45E2-8678-B7A5C0E6F840}" srcOrd="1" destOrd="0" presId="urn:microsoft.com/office/officeart/2005/8/layout/vList2"/>
    <dgm:cxn modelId="{9F70BECD-1806-49C9-9D6C-53E27201C0EE}" type="presParOf" srcId="{15373BA0-DE74-41EA-90F3-AAAC5A761C90}" destId="{37A619E3-C846-4B07-80A4-286EBA11583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F5B0433-ECA6-4B84-B7F9-AAD145B08DF1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2A3AB460-DA47-449B-A4CE-6F1AAF5D2C5F}">
      <dgm:prSet/>
      <dgm:spPr/>
      <dgm:t>
        <a:bodyPr/>
        <a:lstStyle/>
        <a:p>
          <a:r>
            <a:rPr lang="en-US" b="1"/>
            <a:t>Schuster, J. (1985). Faculty vitality: Observations from the field. In R. Baldwin (Ed.), Incentives for faculty vitality (pp. 21-32). Jossey-Bass.. </a:t>
          </a:r>
          <a:endParaRPr lang="en-US"/>
        </a:p>
      </dgm:t>
    </dgm:pt>
    <dgm:pt modelId="{1EEEB2A3-2762-43E0-973A-5D2CE317D86F}" type="parTrans" cxnId="{9E1F2F7A-94A3-48A8-B283-373758A07006}">
      <dgm:prSet/>
      <dgm:spPr/>
      <dgm:t>
        <a:bodyPr/>
        <a:lstStyle/>
        <a:p>
          <a:endParaRPr lang="en-US"/>
        </a:p>
      </dgm:t>
    </dgm:pt>
    <dgm:pt modelId="{2D6047A6-0198-493D-88B4-DFA5DDC4D731}" type="sibTrans" cxnId="{9E1F2F7A-94A3-48A8-B283-373758A07006}">
      <dgm:prSet/>
      <dgm:spPr/>
      <dgm:t>
        <a:bodyPr/>
        <a:lstStyle/>
        <a:p>
          <a:endParaRPr lang="en-US"/>
        </a:p>
      </dgm:t>
    </dgm:pt>
    <dgm:pt modelId="{548706B7-02BA-4CA5-A9A6-6BC2B46B2A48}">
      <dgm:prSet/>
      <dgm:spPr/>
      <dgm:t>
        <a:bodyPr/>
        <a:lstStyle/>
        <a:p>
          <a:r>
            <a:rPr lang="en-US" b="1"/>
            <a:t>Shah, D., Williams, V., Thorndyke, L., Marsh, E., Sonnino, R., Block, S., &amp; Viggiano, T. (2018). Restoring faculty vitality in academic medicine when burnout threatens. Academic Medicine, 93(7),</a:t>
          </a:r>
          <a:endParaRPr lang="en-US"/>
        </a:p>
      </dgm:t>
    </dgm:pt>
    <dgm:pt modelId="{6D960150-5679-43C7-A39C-D50418BB239A}" type="parTrans" cxnId="{5BD0D202-385E-4384-A160-170DA33210B7}">
      <dgm:prSet/>
      <dgm:spPr/>
      <dgm:t>
        <a:bodyPr/>
        <a:lstStyle/>
        <a:p>
          <a:endParaRPr lang="en-US"/>
        </a:p>
      </dgm:t>
    </dgm:pt>
    <dgm:pt modelId="{3811E7D1-74C7-486D-9C64-DAD9937F7FDC}" type="sibTrans" cxnId="{5BD0D202-385E-4384-A160-170DA33210B7}">
      <dgm:prSet/>
      <dgm:spPr/>
      <dgm:t>
        <a:bodyPr/>
        <a:lstStyle/>
        <a:p>
          <a:endParaRPr lang="en-US"/>
        </a:p>
      </dgm:t>
    </dgm:pt>
    <dgm:pt modelId="{D7194FB3-0335-40F3-B627-AB4F048CE811}">
      <dgm:prSet/>
      <dgm:spPr/>
      <dgm:t>
        <a:bodyPr/>
        <a:lstStyle/>
        <a:p>
          <a:r>
            <a:rPr lang="en-US" b="1"/>
            <a:t>979-984. Sorcinelli, M., Austin, A., Eddy, P., &amp; Beach, A. (2006). Creating the future of faculty development: Learning from the past, understanding the present.  Anker Publishing. </a:t>
          </a:r>
          <a:endParaRPr lang="en-US"/>
        </a:p>
      </dgm:t>
    </dgm:pt>
    <dgm:pt modelId="{1E3054A5-F597-4880-B1B0-D4372E693FA7}" type="parTrans" cxnId="{8AA91F08-CA63-4053-B1E4-6672A7D6FB87}">
      <dgm:prSet/>
      <dgm:spPr/>
      <dgm:t>
        <a:bodyPr/>
        <a:lstStyle/>
        <a:p>
          <a:endParaRPr lang="en-US"/>
        </a:p>
      </dgm:t>
    </dgm:pt>
    <dgm:pt modelId="{72EB85CB-FB85-46D1-8B88-01047B146DDF}" type="sibTrans" cxnId="{8AA91F08-CA63-4053-B1E4-6672A7D6FB87}">
      <dgm:prSet/>
      <dgm:spPr/>
      <dgm:t>
        <a:bodyPr/>
        <a:lstStyle/>
        <a:p>
          <a:endParaRPr lang="en-US"/>
        </a:p>
      </dgm:t>
    </dgm:pt>
    <dgm:pt modelId="{E0A77709-A84B-4AB4-A5D8-148C98A58551}" type="pres">
      <dgm:prSet presAssocID="{BF5B0433-ECA6-4B84-B7F9-AAD145B08DF1}" presName="outerComposite" presStyleCnt="0">
        <dgm:presLayoutVars>
          <dgm:chMax val="5"/>
          <dgm:dir/>
          <dgm:resizeHandles val="exact"/>
        </dgm:presLayoutVars>
      </dgm:prSet>
      <dgm:spPr/>
    </dgm:pt>
    <dgm:pt modelId="{12F1183C-CA02-4DE1-B84D-7B7AD836BD8A}" type="pres">
      <dgm:prSet presAssocID="{BF5B0433-ECA6-4B84-B7F9-AAD145B08DF1}" presName="dummyMaxCanvas" presStyleCnt="0">
        <dgm:presLayoutVars/>
      </dgm:prSet>
      <dgm:spPr/>
    </dgm:pt>
    <dgm:pt modelId="{672825AC-3FEC-4384-997E-98C5CB0DB23A}" type="pres">
      <dgm:prSet presAssocID="{BF5B0433-ECA6-4B84-B7F9-AAD145B08DF1}" presName="ThreeNodes_1" presStyleLbl="node1" presStyleIdx="0" presStyleCnt="3">
        <dgm:presLayoutVars>
          <dgm:bulletEnabled val="1"/>
        </dgm:presLayoutVars>
      </dgm:prSet>
      <dgm:spPr/>
    </dgm:pt>
    <dgm:pt modelId="{137D1295-B2C6-48E3-81B1-FCDC64156950}" type="pres">
      <dgm:prSet presAssocID="{BF5B0433-ECA6-4B84-B7F9-AAD145B08DF1}" presName="ThreeNodes_2" presStyleLbl="node1" presStyleIdx="1" presStyleCnt="3">
        <dgm:presLayoutVars>
          <dgm:bulletEnabled val="1"/>
        </dgm:presLayoutVars>
      </dgm:prSet>
      <dgm:spPr/>
    </dgm:pt>
    <dgm:pt modelId="{782DAE32-46ED-447D-A2E1-24FC37BC6504}" type="pres">
      <dgm:prSet presAssocID="{BF5B0433-ECA6-4B84-B7F9-AAD145B08DF1}" presName="ThreeNodes_3" presStyleLbl="node1" presStyleIdx="2" presStyleCnt="3">
        <dgm:presLayoutVars>
          <dgm:bulletEnabled val="1"/>
        </dgm:presLayoutVars>
      </dgm:prSet>
      <dgm:spPr/>
    </dgm:pt>
    <dgm:pt modelId="{8877C266-E909-4891-8B9C-567B013B43EE}" type="pres">
      <dgm:prSet presAssocID="{BF5B0433-ECA6-4B84-B7F9-AAD145B08DF1}" presName="ThreeConn_1-2" presStyleLbl="fgAccFollowNode1" presStyleIdx="0" presStyleCnt="2">
        <dgm:presLayoutVars>
          <dgm:bulletEnabled val="1"/>
        </dgm:presLayoutVars>
      </dgm:prSet>
      <dgm:spPr/>
    </dgm:pt>
    <dgm:pt modelId="{B055509D-901D-4451-BEDE-F99B30610DEA}" type="pres">
      <dgm:prSet presAssocID="{BF5B0433-ECA6-4B84-B7F9-AAD145B08DF1}" presName="ThreeConn_2-3" presStyleLbl="fgAccFollowNode1" presStyleIdx="1" presStyleCnt="2">
        <dgm:presLayoutVars>
          <dgm:bulletEnabled val="1"/>
        </dgm:presLayoutVars>
      </dgm:prSet>
      <dgm:spPr/>
    </dgm:pt>
    <dgm:pt modelId="{ACAA8426-D91F-485C-831B-4EEE008A08F0}" type="pres">
      <dgm:prSet presAssocID="{BF5B0433-ECA6-4B84-B7F9-AAD145B08DF1}" presName="ThreeNodes_1_text" presStyleLbl="node1" presStyleIdx="2" presStyleCnt="3">
        <dgm:presLayoutVars>
          <dgm:bulletEnabled val="1"/>
        </dgm:presLayoutVars>
      </dgm:prSet>
      <dgm:spPr/>
    </dgm:pt>
    <dgm:pt modelId="{CE6596FC-4D8A-4226-92B9-3DCE097E7100}" type="pres">
      <dgm:prSet presAssocID="{BF5B0433-ECA6-4B84-B7F9-AAD145B08DF1}" presName="ThreeNodes_2_text" presStyleLbl="node1" presStyleIdx="2" presStyleCnt="3">
        <dgm:presLayoutVars>
          <dgm:bulletEnabled val="1"/>
        </dgm:presLayoutVars>
      </dgm:prSet>
      <dgm:spPr/>
    </dgm:pt>
    <dgm:pt modelId="{66F334FC-8CC3-4E25-A77E-8F59471973FD}" type="pres">
      <dgm:prSet presAssocID="{BF5B0433-ECA6-4B84-B7F9-AAD145B08DF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BD0D202-385E-4384-A160-170DA33210B7}" srcId="{BF5B0433-ECA6-4B84-B7F9-AAD145B08DF1}" destId="{548706B7-02BA-4CA5-A9A6-6BC2B46B2A48}" srcOrd="1" destOrd="0" parTransId="{6D960150-5679-43C7-A39C-D50418BB239A}" sibTransId="{3811E7D1-74C7-486D-9C64-DAD9937F7FDC}"/>
    <dgm:cxn modelId="{8AA91F08-CA63-4053-B1E4-6672A7D6FB87}" srcId="{BF5B0433-ECA6-4B84-B7F9-AAD145B08DF1}" destId="{D7194FB3-0335-40F3-B627-AB4F048CE811}" srcOrd="2" destOrd="0" parTransId="{1E3054A5-F597-4880-B1B0-D4372E693FA7}" sibTransId="{72EB85CB-FB85-46D1-8B88-01047B146DDF}"/>
    <dgm:cxn modelId="{6F893D17-EB0C-4076-9A5A-539DC0058CD2}" type="presOf" srcId="{BF5B0433-ECA6-4B84-B7F9-AAD145B08DF1}" destId="{E0A77709-A84B-4AB4-A5D8-148C98A58551}" srcOrd="0" destOrd="0" presId="urn:microsoft.com/office/officeart/2005/8/layout/vProcess5"/>
    <dgm:cxn modelId="{ED164428-642D-48C6-97D4-C61B8D48DAD4}" type="presOf" srcId="{D7194FB3-0335-40F3-B627-AB4F048CE811}" destId="{66F334FC-8CC3-4E25-A77E-8F59471973FD}" srcOrd="1" destOrd="0" presId="urn:microsoft.com/office/officeart/2005/8/layout/vProcess5"/>
    <dgm:cxn modelId="{86E0CC30-B2A3-4062-8462-E1CB272CD2F3}" type="presOf" srcId="{548706B7-02BA-4CA5-A9A6-6BC2B46B2A48}" destId="{CE6596FC-4D8A-4226-92B9-3DCE097E7100}" srcOrd="1" destOrd="0" presId="urn:microsoft.com/office/officeart/2005/8/layout/vProcess5"/>
    <dgm:cxn modelId="{D2F7D942-27AC-4314-AF71-0787AF78B415}" type="presOf" srcId="{2A3AB460-DA47-449B-A4CE-6F1AAF5D2C5F}" destId="{ACAA8426-D91F-485C-831B-4EEE008A08F0}" srcOrd="1" destOrd="0" presId="urn:microsoft.com/office/officeart/2005/8/layout/vProcess5"/>
    <dgm:cxn modelId="{1EFC0B43-0B95-47B7-B494-C310A2F67161}" type="presOf" srcId="{3811E7D1-74C7-486D-9C64-DAD9937F7FDC}" destId="{B055509D-901D-4451-BEDE-F99B30610DEA}" srcOrd="0" destOrd="0" presId="urn:microsoft.com/office/officeart/2005/8/layout/vProcess5"/>
    <dgm:cxn modelId="{442E5856-330E-4A58-8500-F740B52CE3A7}" type="presOf" srcId="{548706B7-02BA-4CA5-A9A6-6BC2B46B2A48}" destId="{137D1295-B2C6-48E3-81B1-FCDC64156950}" srcOrd="0" destOrd="0" presId="urn:microsoft.com/office/officeart/2005/8/layout/vProcess5"/>
    <dgm:cxn modelId="{9E1F2F7A-94A3-48A8-B283-373758A07006}" srcId="{BF5B0433-ECA6-4B84-B7F9-AAD145B08DF1}" destId="{2A3AB460-DA47-449B-A4CE-6F1AAF5D2C5F}" srcOrd="0" destOrd="0" parTransId="{1EEEB2A3-2762-43E0-973A-5D2CE317D86F}" sibTransId="{2D6047A6-0198-493D-88B4-DFA5DDC4D731}"/>
    <dgm:cxn modelId="{C0AB3CA5-85D8-46A7-B066-FC48390CC24A}" type="presOf" srcId="{2A3AB460-DA47-449B-A4CE-6F1AAF5D2C5F}" destId="{672825AC-3FEC-4384-997E-98C5CB0DB23A}" srcOrd="0" destOrd="0" presId="urn:microsoft.com/office/officeart/2005/8/layout/vProcess5"/>
    <dgm:cxn modelId="{D9868EA9-A309-463B-A87A-938E5199BB12}" type="presOf" srcId="{D7194FB3-0335-40F3-B627-AB4F048CE811}" destId="{782DAE32-46ED-447D-A2E1-24FC37BC6504}" srcOrd="0" destOrd="0" presId="urn:microsoft.com/office/officeart/2005/8/layout/vProcess5"/>
    <dgm:cxn modelId="{2D69FCC9-7194-400B-8959-1719829BE4F0}" type="presOf" srcId="{2D6047A6-0198-493D-88B4-DFA5DDC4D731}" destId="{8877C266-E909-4891-8B9C-567B013B43EE}" srcOrd="0" destOrd="0" presId="urn:microsoft.com/office/officeart/2005/8/layout/vProcess5"/>
    <dgm:cxn modelId="{38F44CEC-CFF2-4703-ACFD-F4FAEE7A0FC7}" type="presParOf" srcId="{E0A77709-A84B-4AB4-A5D8-148C98A58551}" destId="{12F1183C-CA02-4DE1-B84D-7B7AD836BD8A}" srcOrd="0" destOrd="0" presId="urn:microsoft.com/office/officeart/2005/8/layout/vProcess5"/>
    <dgm:cxn modelId="{A1B0B364-6719-4A27-BF94-F37CF25142DC}" type="presParOf" srcId="{E0A77709-A84B-4AB4-A5D8-148C98A58551}" destId="{672825AC-3FEC-4384-997E-98C5CB0DB23A}" srcOrd="1" destOrd="0" presId="urn:microsoft.com/office/officeart/2005/8/layout/vProcess5"/>
    <dgm:cxn modelId="{DF8E2301-D016-4509-8D1C-DC7ACB869947}" type="presParOf" srcId="{E0A77709-A84B-4AB4-A5D8-148C98A58551}" destId="{137D1295-B2C6-48E3-81B1-FCDC64156950}" srcOrd="2" destOrd="0" presId="urn:microsoft.com/office/officeart/2005/8/layout/vProcess5"/>
    <dgm:cxn modelId="{0E25A24B-1E66-41AF-9C82-2F0BCA0B682C}" type="presParOf" srcId="{E0A77709-A84B-4AB4-A5D8-148C98A58551}" destId="{782DAE32-46ED-447D-A2E1-24FC37BC6504}" srcOrd="3" destOrd="0" presId="urn:microsoft.com/office/officeart/2005/8/layout/vProcess5"/>
    <dgm:cxn modelId="{0CC76D3B-E4E5-48B1-8012-2B56FABC1EC9}" type="presParOf" srcId="{E0A77709-A84B-4AB4-A5D8-148C98A58551}" destId="{8877C266-E909-4891-8B9C-567B013B43EE}" srcOrd="4" destOrd="0" presId="urn:microsoft.com/office/officeart/2005/8/layout/vProcess5"/>
    <dgm:cxn modelId="{46ECFEF2-1EBF-4E91-9939-E153543C5B72}" type="presParOf" srcId="{E0A77709-A84B-4AB4-A5D8-148C98A58551}" destId="{B055509D-901D-4451-BEDE-F99B30610DEA}" srcOrd="5" destOrd="0" presId="urn:microsoft.com/office/officeart/2005/8/layout/vProcess5"/>
    <dgm:cxn modelId="{C6B24670-72E8-4261-BFF7-FC2D716CC532}" type="presParOf" srcId="{E0A77709-A84B-4AB4-A5D8-148C98A58551}" destId="{ACAA8426-D91F-485C-831B-4EEE008A08F0}" srcOrd="6" destOrd="0" presId="urn:microsoft.com/office/officeart/2005/8/layout/vProcess5"/>
    <dgm:cxn modelId="{A3D622D6-B480-4096-9E05-F6EAF54323F8}" type="presParOf" srcId="{E0A77709-A84B-4AB4-A5D8-148C98A58551}" destId="{CE6596FC-4D8A-4226-92B9-3DCE097E7100}" srcOrd="7" destOrd="0" presId="urn:microsoft.com/office/officeart/2005/8/layout/vProcess5"/>
    <dgm:cxn modelId="{D2C05D90-7386-4319-974E-05953635FB90}" type="presParOf" srcId="{E0A77709-A84B-4AB4-A5D8-148C98A58551}" destId="{66F334FC-8CC3-4E25-A77E-8F59471973F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10E7163-BAC9-4709-AF3D-5740C1DD90A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AF62F39-DAF1-4D0C-9273-C2CDC9DA9BFC}">
      <dgm:prSet/>
      <dgm:spPr/>
      <dgm:t>
        <a:bodyPr/>
        <a:lstStyle/>
        <a:p>
          <a:r>
            <a:rPr lang="en-US"/>
            <a:t>Article Citation:</a:t>
          </a:r>
        </a:p>
      </dgm:t>
    </dgm:pt>
    <dgm:pt modelId="{38A76336-B0D8-4CBA-A178-224EA45E24A9}" type="parTrans" cxnId="{B9FD7DF7-6736-4B10-AF59-3629473C79CF}">
      <dgm:prSet/>
      <dgm:spPr/>
      <dgm:t>
        <a:bodyPr/>
        <a:lstStyle/>
        <a:p>
          <a:endParaRPr lang="en-US"/>
        </a:p>
      </dgm:t>
    </dgm:pt>
    <dgm:pt modelId="{03DDCE37-8BE8-4AE2-8461-78BA767E6550}" type="sibTrans" cxnId="{B9FD7DF7-6736-4B10-AF59-3629473C79CF}">
      <dgm:prSet/>
      <dgm:spPr/>
      <dgm:t>
        <a:bodyPr/>
        <a:lstStyle/>
        <a:p>
          <a:endParaRPr lang="en-US"/>
        </a:p>
      </dgm:t>
    </dgm:pt>
    <dgm:pt modelId="{01B4DD77-D107-4911-8A1F-7F73C492A0F7}">
      <dgm:prSet/>
      <dgm:spPr/>
      <dgm:t>
        <a:bodyPr/>
        <a:lstStyle/>
        <a:p>
          <a:r>
            <a:rPr lang="en-US"/>
            <a:t>Innovative Higher Education https://doi.org/10.1007/s10755-021-09589-z 1 3 Vitality in the Academic Workplace: Sustaining Professional Growth for Mid-Career Faculty </a:t>
          </a:r>
        </a:p>
      </dgm:t>
    </dgm:pt>
    <dgm:pt modelId="{E6CF8A95-AD14-4D03-8C8D-26E3891FAFC2}" type="parTrans" cxnId="{C92DCE6A-8AC8-429E-B718-12AB5D0030DF}">
      <dgm:prSet/>
      <dgm:spPr/>
      <dgm:t>
        <a:bodyPr/>
        <a:lstStyle/>
        <a:p>
          <a:endParaRPr lang="en-US"/>
        </a:p>
      </dgm:t>
    </dgm:pt>
    <dgm:pt modelId="{CDD1CDFB-BB02-4990-9117-A373CB08A706}" type="sibTrans" cxnId="{C92DCE6A-8AC8-429E-B718-12AB5D0030DF}">
      <dgm:prSet/>
      <dgm:spPr/>
      <dgm:t>
        <a:bodyPr/>
        <a:lstStyle/>
        <a:p>
          <a:endParaRPr lang="en-US"/>
        </a:p>
      </dgm:t>
    </dgm:pt>
    <dgm:pt modelId="{20A00CDF-FF05-44BF-967F-49CBF5884A49}">
      <dgm:prSet/>
      <dgm:spPr/>
      <dgm:t>
        <a:bodyPr/>
        <a:lstStyle/>
        <a:p>
          <a:r>
            <a:rPr lang="en-US"/>
            <a:t>Anne M. DeFelippo1  · </a:t>
          </a:r>
        </a:p>
      </dgm:t>
    </dgm:pt>
    <dgm:pt modelId="{DBEFD0F8-2809-4E7D-A0FF-D81EBE53AB10}" type="parTrans" cxnId="{307FD33D-8012-4095-836E-2A67C68FC050}">
      <dgm:prSet/>
      <dgm:spPr/>
      <dgm:t>
        <a:bodyPr/>
        <a:lstStyle/>
        <a:p>
          <a:endParaRPr lang="en-US"/>
        </a:p>
      </dgm:t>
    </dgm:pt>
    <dgm:pt modelId="{AFEB5978-5AA3-47B0-981D-A6273DD124B5}" type="sibTrans" cxnId="{307FD33D-8012-4095-836E-2A67C68FC050}">
      <dgm:prSet/>
      <dgm:spPr/>
      <dgm:t>
        <a:bodyPr/>
        <a:lstStyle/>
        <a:p>
          <a:endParaRPr lang="en-US"/>
        </a:p>
      </dgm:t>
    </dgm:pt>
    <dgm:pt modelId="{A7DE04A3-6FBB-468A-8305-72E248536FBA}">
      <dgm:prSet/>
      <dgm:spPr/>
      <dgm:t>
        <a:bodyPr/>
        <a:lstStyle/>
        <a:p>
          <a:r>
            <a:rPr lang="en-US"/>
            <a:t>Jay R. Dee2 </a:t>
          </a:r>
        </a:p>
      </dgm:t>
    </dgm:pt>
    <dgm:pt modelId="{8F436717-FD10-4B67-827C-A2535AFECB6F}" type="parTrans" cxnId="{6205EBA9-0355-4530-B34B-7C5C871C7B1C}">
      <dgm:prSet/>
      <dgm:spPr/>
      <dgm:t>
        <a:bodyPr/>
        <a:lstStyle/>
        <a:p>
          <a:endParaRPr lang="en-US"/>
        </a:p>
      </dgm:t>
    </dgm:pt>
    <dgm:pt modelId="{5DDCD9EB-94EB-4336-BFA9-804E3044BF60}" type="sibTrans" cxnId="{6205EBA9-0355-4530-B34B-7C5C871C7B1C}">
      <dgm:prSet/>
      <dgm:spPr/>
      <dgm:t>
        <a:bodyPr/>
        <a:lstStyle/>
        <a:p>
          <a:endParaRPr lang="en-US"/>
        </a:p>
      </dgm:t>
    </dgm:pt>
    <dgm:pt modelId="{15AE002D-E52F-492F-B22B-2A17AAEF4C34}">
      <dgm:prSet/>
      <dgm:spPr/>
      <dgm:t>
        <a:bodyPr/>
        <a:lstStyle/>
        <a:p>
          <a:r>
            <a:rPr lang="en-US"/>
            <a:t>Accepted: 5 November 2021 </a:t>
          </a:r>
        </a:p>
      </dgm:t>
    </dgm:pt>
    <dgm:pt modelId="{CC9266B7-16CC-4E32-9781-503634093D36}" type="parTrans" cxnId="{F9EBE5BA-A81D-41A4-8A06-475906A49A7A}">
      <dgm:prSet/>
      <dgm:spPr/>
      <dgm:t>
        <a:bodyPr/>
        <a:lstStyle/>
        <a:p>
          <a:endParaRPr lang="en-US"/>
        </a:p>
      </dgm:t>
    </dgm:pt>
    <dgm:pt modelId="{E66DB891-9724-415E-8849-1B4175AACBD4}" type="sibTrans" cxnId="{F9EBE5BA-A81D-41A4-8A06-475906A49A7A}">
      <dgm:prSet/>
      <dgm:spPr/>
      <dgm:t>
        <a:bodyPr/>
        <a:lstStyle/>
        <a:p>
          <a:endParaRPr lang="en-US"/>
        </a:p>
      </dgm:t>
    </dgm:pt>
    <dgm:pt modelId="{45CACDC6-3AC7-4539-9CDE-A75724C9C0B5}">
      <dgm:prSet/>
      <dgm:spPr/>
      <dgm:t>
        <a:bodyPr/>
        <a:lstStyle/>
        <a:p>
          <a:r>
            <a:rPr lang="en-US"/>
            <a:t>© The Author(s), under exclusive license to Springer Nature B.V. 2021</a:t>
          </a:r>
        </a:p>
      </dgm:t>
    </dgm:pt>
    <dgm:pt modelId="{AAC9467A-EE3F-4273-A467-33F3A6B45C2F}" type="parTrans" cxnId="{D8D5C369-E7C1-4DC8-AB93-28E19392B56E}">
      <dgm:prSet/>
      <dgm:spPr/>
      <dgm:t>
        <a:bodyPr/>
        <a:lstStyle/>
        <a:p>
          <a:endParaRPr lang="en-US"/>
        </a:p>
      </dgm:t>
    </dgm:pt>
    <dgm:pt modelId="{7157D1A9-70CB-425D-A1AB-32A0B8B094EC}" type="sibTrans" cxnId="{D8D5C369-E7C1-4DC8-AB93-28E19392B56E}">
      <dgm:prSet/>
      <dgm:spPr/>
      <dgm:t>
        <a:bodyPr/>
        <a:lstStyle/>
        <a:p>
          <a:endParaRPr lang="en-US"/>
        </a:p>
      </dgm:t>
    </dgm:pt>
    <dgm:pt modelId="{1F6209F6-2D95-422C-9F60-88799B3FD898}" type="pres">
      <dgm:prSet presAssocID="{010E7163-BAC9-4709-AF3D-5740C1DD90AA}" presName="diagram" presStyleCnt="0">
        <dgm:presLayoutVars>
          <dgm:dir/>
          <dgm:resizeHandles val="exact"/>
        </dgm:presLayoutVars>
      </dgm:prSet>
      <dgm:spPr/>
    </dgm:pt>
    <dgm:pt modelId="{A38D2CAB-F3A8-42E9-BB80-0D8049BF402A}" type="pres">
      <dgm:prSet presAssocID="{5AF62F39-DAF1-4D0C-9273-C2CDC9DA9BFC}" presName="node" presStyleLbl="node1" presStyleIdx="0" presStyleCnt="6">
        <dgm:presLayoutVars>
          <dgm:bulletEnabled val="1"/>
        </dgm:presLayoutVars>
      </dgm:prSet>
      <dgm:spPr/>
    </dgm:pt>
    <dgm:pt modelId="{5D3B6C3A-0821-4D55-8951-493D092F247C}" type="pres">
      <dgm:prSet presAssocID="{03DDCE37-8BE8-4AE2-8461-78BA767E6550}" presName="sibTrans" presStyleCnt="0"/>
      <dgm:spPr/>
    </dgm:pt>
    <dgm:pt modelId="{2DFCED16-A640-48EE-A3B1-CEBF85EC0FCD}" type="pres">
      <dgm:prSet presAssocID="{01B4DD77-D107-4911-8A1F-7F73C492A0F7}" presName="node" presStyleLbl="node1" presStyleIdx="1" presStyleCnt="6">
        <dgm:presLayoutVars>
          <dgm:bulletEnabled val="1"/>
        </dgm:presLayoutVars>
      </dgm:prSet>
      <dgm:spPr/>
    </dgm:pt>
    <dgm:pt modelId="{76A63687-8C5F-4038-9F12-A36590D8C379}" type="pres">
      <dgm:prSet presAssocID="{CDD1CDFB-BB02-4990-9117-A373CB08A706}" presName="sibTrans" presStyleCnt="0"/>
      <dgm:spPr/>
    </dgm:pt>
    <dgm:pt modelId="{52CD6EF0-21A6-4158-A8AD-1A75E0E27C69}" type="pres">
      <dgm:prSet presAssocID="{20A00CDF-FF05-44BF-967F-49CBF5884A49}" presName="node" presStyleLbl="node1" presStyleIdx="2" presStyleCnt="6">
        <dgm:presLayoutVars>
          <dgm:bulletEnabled val="1"/>
        </dgm:presLayoutVars>
      </dgm:prSet>
      <dgm:spPr/>
    </dgm:pt>
    <dgm:pt modelId="{CF706D27-75DB-43F3-802D-92548BD2A9E1}" type="pres">
      <dgm:prSet presAssocID="{AFEB5978-5AA3-47B0-981D-A6273DD124B5}" presName="sibTrans" presStyleCnt="0"/>
      <dgm:spPr/>
    </dgm:pt>
    <dgm:pt modelId="{E76608B5-78B8-4A13-81A6-C98E1070FB04}" type="pres">
      <dgm:prSet presAssocID="{A7DE04A3-6FBB-468A-8305-72E248536FBA}" presName="node" presStyleLbl="node1" presStyleIdx="3" presStyleCnt="6">
        <dgm:presLayoutVars>
          <dgm:bulletEnabled val="1"/>
        </dgm:presLayoutVars>
      </dgm:prSet>
      <dgm:spPr/>
    </dgm:pt>
    <dgm:pt modelId="{85B383D9-0DE7-448B-A9AF-836EDB33E29C}" type="pres">
      <dgm:prSet presAssocID="{5DDCD9EB-94EB-4336-BFA9-804E3044BF60}" presName="sibTrans" presStyleCnt="0"/>
      <dgm:spPr/>
    </dgm:pt>
    <dgm:pt modelId="{2BA0A9E6-1A71-4DAF-80D1-5B189EB5D923}" type="pres">
      <dgm:prSet presAssocID="{15AE002D-E52F-492F-B22B-2A17AAEF4C34}" presName="node" presStyleLbl="node1" presStyleIdx="4" presStyleCnt="6">
        <dgm:presLayoutVars>
          <dgm:bulletEnabled val="1"/>
        </dgm:presLayoutVars>
      </dgm:prSet>
      <dgm:spPr/>
    </dgm:pt>
    <dgm:pt modelId="{9D286371-9603-46DE-9FAF-2830EC16CDEE}" type="pres">
      <dgm:prSet presAssocID="{E66DB891-9724-415E-8849-1B4175AACBD4}" presName="sibTrans" presStyleCnt="0"/>
      <dgm:spPr/>
    </dgm:pt>
    <dgm:pt modelId="{DCEA6429-FD10-4743-A3E3-E02C39FBF313}" type="pres">
      <dgm:prSet presAssocID="{45CACDC6-3AC7-4539-9CDE-A75724C9C0B5}" presName="node" presStyleLbl="node1" presStyleIdx="5" presStyleCnt="6">
        <dgm:presLayoutVars>
          <dgm:bulletEnabled val="1"/>
        </dgm:presLayoutVars>
      </dgm:prSet>
      <dgm:spPr/>
    </dgm:pt>
  </dgm:ptLst>
  <dgm:cxnLst>
    <dgm:cxn modelId="{6D75D901-FFF1-44CF-985B-FF654D8706DD}" type="presOf" srcId="{45CACDC6-3AC7-4539-9CDE-A75724C9C0B5}" destId="{DCEA6429-FD10-4743-A3E3-E02C39FBF313}" srcOrd="0" destOrd="0" presId="urn:microsoft.com/office/officeart/2005/8/layout/default"/>
    <dgm:cxn modelId="{ABD5A502-5AD9-45CD-BD66-07F05C205D30}" type="presOf" srcId="{15AE002D-E52F-492F-B22B-2A17AAEF4C34}" destId="{2BA0A9E6-1A71-4DAF-80D1-5B189EB5D923}" srcOrd="0" destOrd="0" presId="urn:microsoft.com/office/officeart/2005/8/layout/default"/>
    <dgm:cxn modelId="{307FD33D-8012-4095-836E-2A67C68FC050}" srcId="{010E7163-BAC9-4709-AF3D-5740C1DD90AA}" destId="{20A00CDF-FF05-44BF-967F-49CBF5884A49}" srcOrd="2" destOrd="0" parTransId="{DBEFD0F8-2809-4E7D-A0FF-D81EBE53AB10}" sibTransId="{AFEB5978-5AA3-47B0-981D-A6273DD124B5}"/>
    <dgm:cxn modelId="{B0E5FF62-22C5-4091-B9C5-60DE7933B7F6}" type="presOf" srcId="{010E7163-BAC9-4709-AF3D-5740C1DD90AA}" destId="{1F6209F6-2D95-422C-9F60-88799B3FD898}" srcOrd="0" destOrd="0" presId="urn:microsoft.com/office/officeart/2005/8/layout/default"/>
    <dgm:cxn modelId="{D8D5C369-E7C1-4DC8-AB93-28E19392B56E}" srcId="{010E7163-BAC9-4709-AF3D-5740C1DD90AA}" destId="{45CACDC6-3AC7-4539-9CDE-A75724C9C0B5}" srcOrd="5" destOrd="0" parTransId="{AAC9467A-EE3F-4273-A467-33F3A6B45C2F}" sibTransId="{7157D1A9-70CB-425D-A1AB-32A0B8B094EC}"/>
    <dgm:cxn modelId="{C92DCE6A-8AC8-429E-B718-12AB5D0030DF}" srcId="{010E7163-BAC9-4709-AF3D-5740C1DD90AA}" destId="{01B4DD77-D107-4911-8A1F-7F73C492A0F7}" srcOrd="1" destOrd="0" parTransId="{E6CF8A95-AD14-4D03-8C8D-26E3891FAFC2}" sibTransId="{CDD1CDFB-BB02-4990-9117-A373CB08A706}"/>
    <dgm:cxn modelId="{37203A8F-4F7C-42B6-8CF7-35378B6BE269}" type="presOf" srcId="{20A00CDF-FF05-44BF-967F-49CBF5884A49}" destId="{52CD6EF0-21A6-4158-A8AD-1A75E0E27C69}" srcOrd="0" destOrd="0" presId="urn:microsoft.com/office/officeart/2005/8/layout/default"/>
    <dgm:cxn modelId="{6205EBA9-0355-4530-B34B-7C5C871C7B1C}" srcId="{010E7163-BAC9-4709-AF3D-5740C1DD90AA}" destId="{A7DE04A3-6FBB-468A-8305-72E248536FBA}" srcOrd="3" destOrd="0" parTransId="{8F436717-FD10-4B67-827C-A2535AFECB6F}" sibTransId="{5DDCD9EB-94EB-4336-BFA9-804E3044BF60}"/>
    <dgm:cxn modelId="{F9EBE5BA-A81D-41A4-8A06-475906A49A7A}" srcId="{010E7163-BAC9-4709-AF3D-5740C1DD90AA}" destId="{15AE002D-E52F-492F-B22B-2A17AAEF4C34}" srcOrd="4" destOrd="0" parTransId="{CC9266B7-16CC-4E32-9781-503634093D36}" sibTransId="{E66DB891-9724-415E-8849-1B4175AACBD4}"/>
    <dgm:cxn modelId="{135316DF-844A-4A46-8870-AC672BE6354B}" type="presOf" srcId="{A7DE04A3-6FBB-468A-8305-72E248536FBA}" destId="{E76608B5-78B8-4A13-81A6-C98E1070FB04}" srcOrd="0" destOrd="0" presId="urn:microsoft.com/office/officeart/2005/8/layout/default"/>
    <dgm:cxn modelId="{B9FD7DF7-6736-4B10-AF59-3629473C79CF}" srcId="{010E7163-BAC9-4709-AF3D-5740C1DD90AA}" destId="{5AF62F39-DAF1-4D0C-9273-C2CDC9DA9BFC}" srcOrd="0" destOrd="0" parTransId="{38A76336-B0D8-4CBA-A178-224EA45E24A9}" sibTransId="{03DDCE37-8BE8-4AE2-8461-78BA767E6550}"/>
    <dgm:cxn modelId="{6A5CB3F9-54D2-49AE-9DA8-54957E87CCB5}" type="presOf" srcId="{01B4DD77-D107-4911-8A1F-7F73C492A0F7}" destId="{2DFCED16-A640-48EE-A3B1-CEBF85EC0FCD}" srcOrd="0" destOrd="0" presId="urn:microsoft.com/office/officeart/2005/8/layout/default"/>
    <dgm:cxn modelId="{43D4F7F9-AEDA-49EB-86DE-3E947338A3E3}" type="presOf" srcId="{5AF62F39-DAF1-4D0C-9273-C2CDC9DA9BFC}" destId="{A38D2CAB-F3A8-42E9-BB80-0D8049BF402A}" srcOrd="0" destOrd="0" presId="urn:microsoft.com/office/officeart/2005/8/layout/default"/>
    <dgm:cxn modelId="{E0F6C9FE-5C10-42C0-A4A7-1C4F56389C08}" type="presParOf" srcId="{1F6209F6-2D95-422C-9F60-88799B3FD898}" destId="{A38D2CAB-F3A8-42E9-BB80-0D8049BF402A}" srcOrd="0" destOrd="0" presId="urn:microsoft.com/office/officeart/2005/8/layout/default"/>
    <dgm:cxn modelId="{808A5C15-8397-40C2-BF2F-2EBF4CAA0684}" type="presParOf" srcId="{1F6209F6-2D95-422C-9F60-88799B3FD898}" destId="{5D3B6C3A-0821-4D55-8951-493D092F247C}" srcOrd="1" destOrd="0" presId="urn:microsoft.com/office/officeart/2005/8/layout/default"/>
    <dgm:cxn modelId="{8CB8E2DA-C600-48D5-819D-230D2EB0CFC5}" type="presParOf" srcId="{1F6209F6-2D95-422C-9F60-88799B3FD898}" destId="{2DFCED16-A640-48EE-A3B1-CEBF85EC0FCD}" srcOrd="2" destOrd="0" presId="urn:microsoft.com/office/officeart/2005/8/layout/default"/>
    <dgm:cxn modelId="{C32849B6-25D3-4620-90AF-E43A51EF63A5}" type="presParOf" srcId="{1F6209F6-2D95-422C-9F60-88799B3FD898}" destId="{76A63687-8C5F-4038-9F12-A36590D8C379}" srcOrd="3" destOrd="0" presId="urn:microsoft.com/office/officeart/2005/8/layout/default"/>
    <dgm:cxn modelId="{15E22FD1-90AF-4FB9-9EAF-FDC53CC55C2B}" type="presParOf" srcId="{1F6209F6-2D95-422C-9F60-88799B3FD898}" destId="{52CD6EF0-21A6-4158-A8AD-1A75E0E27C69}" srcOrd="4" destOrd="0" presId="urn:microsoft.com/office/officeart/2005/8/layout/default"/>
    <dgm:cxn modelId="{0A493960-75FE-4853-A4A2-A68BEF53B9A2}" type="presParOf" srcId="{1F6209F6-2D95-422C-9F60-88799B3FD898}" destId="{CF706D27-75DB-43F3-802D-92548BD2A9E1}" srcOrd="5" destOrd="0" presId="urn:microsoft.com/office/officeart/2005/8/layout/default"/>
    <dgm:cxn modelId="{6FB8BDB2-5409-4635-BEBB-041BFD9BC99D}" type="presParOf" srcId="{1F6209F6-2D95-422C-9F60-88799B3FD898}" destId="{E76608B5-78B8-4A13-81A6-C98E1070FB04}" srcOrd="6" destOrd="0" presId="urn:microsoft.com/office/officeart/2005/8/layout/default"/>
    <dgm:cxn modelId="{3B6960DC-764C-4A76-8457-EB1DF8A00435}" type="presParOf" srcId="{1F6209F6-2D95-422C-9F60-88799B3FD898}" destId="{85B383D9-0DE7-448B-A9AF-836EDB33E29C}" srcOrd="7" destOrd="0" presId="urn:microsoft.com/office/officeart/2005/8/layout/default"/>
    <dgm:cxn modelId="{07CD3B52-77AB-4889-A583-F78946B89F2D}" type="presParOf" srcId="{1F6209F6-2D95-422C-9F60-88799B3FD898}" destId="{2BA0A9E6-1A71-4DAF-80D1-5B189EB5D923}" srcOrd="8" destOrd="0" presId="urn:microsoft.com/office/officeart/2005/8/layout/default"/>
    <dgm:cxn modelId="{0BC6BB2D-59E9-4421-B563-018C1ECB6FEB}" type="presParOf" srcId="{1F6209F6-2D95-422C-9F60-88799B3FD898}" destId="{9D286371-9603-46DE-9FAF-2830EC16CDEE}" srcOrd="9" destOrd="0" presId="urn:microsoft.com/office/officeart/2005/8/layout/default"/>
    <dgm:cxn modelId="{F6104A50-379B-4DA2-AECC-7C74FBF95455}" type="presParOf" srcId="{1F6209F6-2D95-422C-9F60-88799B3FD898}" destId="{DCEA6429-FD10-4743-A3E3-E02C39FBF31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9875C6-BBA1-421B-AF78-348792541B2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CF56BAE-A38A-4313-B03E-69B0EECCDF81}">
      <dgm:prSet/>
      <dgm:spPr/>
      <dgm:t>
        <a:bodyPr/>
        <a:lstStyle/>
        <a:p>
          <a:r>
            <a:rPr lang="en-US" b="1"/>
            <a:t>The next challenge-often a struggle-anti climactic lull</a:t>
          </a:r>
          <a:endParaRPr lang="en-US"/>
        </a:p>
      </dgm:t>
    </dgm:pt>
    <dgm:pt modelId="{DFEC994B-BBA0-4674-8AF4-3D7C9547C7BD}" type="parTrans" cxnId="{ACD4451E-EF52-4318-91A8-51E83F5602BC}">
      <dgm:prSet/>
      <dgm:spPr/>
      <dgm:t>
        <a:bodyPr/>
        <a:lstStyle/>
        <a:p>
          <a:endParaRPr lang="en-US"/>
        </a:p>
      </dgm:t>
    </dgm:pt>
    <dgm:pt modelId="{472FA49A-1B49-4027-ABC9-F1C90E6FDA00}" type="sibTrans" cxnId="{ACD4451E-EF52-4318-91A8-51E83F5602BC}">
      <dgm:prSet/>
      <dgm:spPr/>
      <dgm:t>
        <a:bodyPr/>
        <a:lstStyle/>
        <a:p>
          <a:endParaRPr lang="en-US"/>
        </a:p>
      </dgm:t>
    </dgm:pt>
    <dgm:pt modelId="{954D8631-624C-4A34-95FE-BCC9D281CE6D}">
      <dgm:prSet/>
      <dgm:spPr/>
      <dgm:t>
        <a:bodyPr/>
        <a:lstStyle/>
        <a:p>
          <a:r>
            <a:rPr lang="en-US" b="1"/>
            <a:t>On heels of achieving tenure may plateau for a time-plateauing trap</a:t>
          </a:r>
          <a:endParaRPr lang="en-US"/>
        </a:p>
      </dgm:t>
    </dgm:pt>
    <dgm:pt modelId="{F19F321A-FC47-43D3-993C-A49DA955C6D6}" type="parTrans" cxnId="{959723D6-69F7-4A15-A7F8-BF43ADBDFF6F}">
      <dgm:prSet/>
      <dgm:spPr/>
      <dgm:t>
        <a:bodyPr/>
        <a:lstStyle/>
        <a:p>
          <a:endParaRPr lang="en-US"/>
        </a:p>
      </dgm:t>
    </dgm:pt>
    <dgm:pt modelId="{D626CCBE-1F69-4C4E-94C1-AFE5772B401B}" type="sibTrans" cxnId="{959723D6-69F7-4A15-A7F8-BF43ADBDFF6F}">
      <dgm:prSet/>
      <dgm:spPr/>
      <dgm:t>
        <a:bodyPr/>
        <a:lstStyle/>
        <a:p>
          <a:endParaRPr lang="en-US"/>
        </a:p>
      </dgm:t>
    </dgm:pt>
    <dgm:pt modelId="{1EE8CDA6-E64A-4318-83AF-CBFC3264653A}">
      <dgm:prSet/>
      <dgm:spPr/>
      <dgm:t>
        <a:bodyPr/>
        <a:lstStyle/>
        <a:p>
          <a:r>
            <a:rPr lang="en-US" b="1"/>
            <a:t>May be asked to accept administrative roles as chair</a:t>
          </a:r>
          <a:endParaRPr lang="en-US"/>
        </a:p>
      </dgm:t>
    </dgm:pt>
    <dgm:pt modelId="{E327B56F-9E35-4844-9106-4F9BA833493A}" type="parTrans" cxnId="{65449621-EA2B-404C-8435-9CC372027491}">
      <dgm:prSet/>
      <dgm:spPr/>
      <dgm:t>
        <a:bodyPr/>
        <a:lstStyle/>
        <a:p>
          <a:endParaRPr lang="en-US"/>
        </a:p>
      </dgm:t>
    </dgm:pt>
    <dgm:pt modelId="{93A836BA-1260-4491-A51E-519A002F3CDF}" type="sibTrans" cxnId="{65449621-EA2B-404C-8435-9CC372027491}">
      <dgm:prSet/>
      <dgm:spPr/>
      <dgm:t>
        <a:bodyPr/>
        <a:lstStyle/>
        <a:p>
          <a:endParaRPr lang="en-US"/>
        </a:p>
      </dgm:t>
    </dgm:pt>
    <dgm:pt modelId="{D57A2BAC-C8B9-48DB-A221-2AEA4C5593EC}">
      <dgm:prSet/>
      <dgm:spPr/>
      <dgm:t>
        <a:bodyPr/>
        <a:lstStyle/>
        <a:p>
          <a:r>
            <a:rPr lang="en-US" b="1"/>
            <a:t>May be recommended to join university committees or to lead these</a:t>
          </a:r>
          <a:endParaRPr lang="en-US"/>
        </a:p>
      </dgm:t>
    </dgm:pt>
    <dgm:pt modelId="{7F83D679-48E5-4921-BE7C-86683A43D0AB}" type="parTrans" cxnId="{E828E8D1-D3B4-4FDD-BFBE-A684519D2DBA}">
      <dgm:prSet/>
      <dgm:spPr/>
      <dgm:t>
        <a:bodyPr/>
        <a:lstStyle/>
        <a:p>
          <a:endParaRPr lang="en-US"/>
        </a:p>
      </dgm:t>
    </dgm:pt>
    <dgm:pt modelId="{9D986FEC-0614-4371-BFA1-4D80514C36D1}" type="sibTrans" cxnId="{E828E8D1-D3B4-4FDD-BFBE-A684519D2DBA}">
      <dgm:prSet/>
      <dgm:spPr/>
      <dgm:t>
        <a:bodyPr/>
        <a:lstStyle/>
        <a:p>
          <a:endParaRPr lang="en-US"/>
        </a:p>
      </dgm:t>
    </dgm:pt>
    <dgm:pt modelId="{AD3FE451-FCFC-4AFF-82AF-F04E057CA08C}">
      <dgm:prSet/>
      <dgm:spPr/>
      <dgm:t>
        <a:bodyPr/>
        <a:lstStyle/>
        <a:p>
          <a:r>
            <a:rPr lang="en-US" b="1"/>
            <a:t>More academic duties after tenure</a:t>
          </a:r>
          <a:endParaRPr lang="en-US"/>
        </a:p>
      </dgm:t>
    </dgm:pt>
    <dgm:pt modelId="{C2810C36-E803-4925-A06F-5FECEBAC87D2}" type="parTrans" cxnId="{6ACB61E0-CF31-46D7-89C6-1DEC1E8D88F9}">
      <dgm:prSet/>
      <dgm:spPr/>
      <dgm:t>
        <a:bodyPr/>
        <a:lstStyle/>
        <a:p>
          <a:endParaRPr lang="en-US"/>
        </a:p>
      </dgm:t>
    </dgm:pt>
    <dgm:pt modelId="{4814E25A-835A-40FF-B7C7-66566AA8B725}" type="sibTrans" cxnId="{6ACB61E0-CF31-46D7-89C6-1DEC1E8D88F9}">
      <dgm:prSet/>
      <dgm:spPr/>
      <dgm:t>
        <a:bodyPr/>
        <a:lstStyle/>
        <a:p>
          <a:endParaRPr lang="en-US"/>
        </a:p>
      </dgm:t>
    </dgm:pt>
    <dgm:pt modelId="{085BF2FF-DC82-4BA3-8597-2AC9497D1335}" type="pres">
      <dgm:prSet presAssocID="{769875C6-BBA1-421B-AF78-348792541B25}" presName="diagram" presStyleCnt="0">
        <dgm:presLayoutVars>
          <dgm:dir/>
          <dgm:resizeHandles val="exact"/>
        </dgm:presLayoutVars>
      </dgm:prSet>
      <dgm:spPr/>
    </dgm:pt>
    <dgm:pt modelId="{96F45EC0-6A17-4B37-B8E2-184581FE762D}" type="pres">
      <dgm:prSet presAssocID="{4CF56BAE-A38A-4313-B03E-69B0EECCDF81}" presName="node" presStyleLbl="node1" presStyleIdx="0" presStyleCnt="5">
        <dgm:presLayoutVars>
          <dgm:bulletEnabled val="1"/>
        </dgm:presLayoutVars>
      </dgm:prSet>
      <dgm:spPr/>
    </dgm:pt>
    <dgm:pt modelId="{4FA39C15-595E-487D-BECF-008E5E2956B4}" type="pres">
      <dgm:prSet presAssocID="{472FA49A-1B49-4027-ABC9-F1C90E6FDA00}" presName="sibTrans" presStyleCnt="0"/>
      <dgm:spPr/>
    </dgm:pt>
    <dgm:pt modelId="{9411AEE9-B05E-43A3-BF08-0B143BEA0F5D}" type="pres">
      <dgm:prSet presAssocID="{954D8631-624C-4A34-95FE-BCC9D281CE6D}" presName="node" presStyleLbl="node1" presStyleIdx="1" presStyleCnt="5">
        <dgm:presLayoutVars>
          <dgm:bulletEnabled val="1"/>
        </dgm:presLayoutVars>
      </dgm:prSet>
      <dgm:spPr/>
    </dgm:pt>
    <dgm:pt modelId="{155AE7DA-C638-4CA9-A9B6-5BC4D67359A6}" type="pres">
      <dgm:prSet presAssocID="{D626CCBE-1F69-4C4E-94C1-AFE5772B401B}" presName="sibTrans" presStyleCnt="0"/>
      <dgm:spPr/>
    </dgm:pt>
    <dgm:pt modelId="{94BC4CE5-DF0D-493F-923E-6BB1D86F79DD}" type="pres">
      <dgm:prSet presAssocID="{1EE8CDA6-E64A-4318-83AF-CBFC3264653A}" presName="node" presStyleLbl="node1" presStyleIdx="2" presStyleCnt="5">
        <dgm:presLayoutVars>
          <dgm:bulletEnabled val="1"/>
        </dgm:presLayoutVars>
      </dgm:prSet>
      <dgm:spPr/>
    </dgm:pt>
    <dgm:pt modelId="{73B36CCA-4F05-42D8-A16A-D77EA7DBE4BC}" type="pres">
      <dgm:prSet presAssocID="{93A836BA-1260-4491-A51E-519A002F3CDF}" presName="sibTrans" presStyleCnt="0"/>
      <dgm:spPr/>
    </dgm:pt>
    <dgm:pt modelId="{EA4312AB-52E8-4BA6-9097-FEC7BB6ADFC6}" type="pres">
      <dgm:prSet presAssocID="{D57A2BAC-C8B9-48DB-A221-2AEA4C5593EC}" presName="node" presStyleLbl="node1" presStyleIdx="3" presStyleCnt="5">
        <dgm:presLayoutVars>
          <dgm:bulletEnabled val="1"/>
        </dgm:presLayoutVars>
      </dgm:prSet>
      <dgm:spPr/>
    </dgm:pt>
    <dgm:pt modelId="{68E64252-D38B-416C-82AB-90F119C84991}" type="pres">
      <dgm:prSet presAssocID="{9D986FEC-0614-4371-BFA1-4D80514C36D1}" presName="sibTrans" presStyleCnt="0"/>
      <dgm:spPr/>
    </dgm:pt>
    <dgm:pt modelId="{8EC23BA2-8B61-4F79-A7D3-E7C13CE4C6B4}" type="pres">
      <dgm:prSet presAssocID="{AD3FE451-FCFC-4AFF-82AF-F04E057CA08C}" presName="node" presStyleLbl="node1" presStyleIdx="4" presStyleCnt="5">
        <dgm:presLayoutVars>
          <dgm:bulletEnabled val="1"/>
        </dgm:presLayoutVars>
      </dgm:prSet>
      <dgm:spPr/>
    </dgm:pt>
  </dgm:ptLst>
  <dgm:cxnLst>
    <dgm:cxn modelId="{38F77C09-8930-4043-80B6-C2409F4D3181}" type="presOf" srcId="{4CF56BAE-A38A-4313-B03E-69B0EECCDF81}" destId="{96F45EC0-6A17-4B37-B8E2-184581FE762D}" srcOrd="0" destOrd="0" presId="urn:microsoft.com/office/officeart/2005/8/layout/default"/>
    <dgm:cxn modelId="{ACD4451E-EF52-4318-91A8-51E83F5602BC}" srcId="{769875C6-BBA1-421B-AF78-348792541B25}" destId="{4CF56BAE-A38A-4313-B03E-69B0EECCDF81}" srcOrd="0" destOrd="0" parTransId="{DFEC994B-BBA0-4674-8AF4-3D7C9547C7BD}" sibTransId="{472FA49A-1B49-4027-ABC9-F1C90E6FDA00}"/>
    <dgm:cxn modelId="{65449621-EA2B-404C-8435-9CC372027491}" srcId="{769875C6-BBA1-421B-AF78-348792541B25}" destId="{1EE8CDA6-E64A-4318-83AF-CBFC3264653A}" srcOrd="2" destOrd="0" parTransId="{E327B56F-9E35-4844-9106-4F9BA833493A}" sibTransId="{93A836BA-1260-4491-A51E-519A002F3CDF}"/>
    <dgm:cxn modelId="{9E1D1B29-C170-469D-B366-8487FE15C936}" type="presOf" srcId="{954D8631-624C-4A34-95FE-BCC9D281CE6D}" destId="{9411AEE9-B05E-43A3-BF08-0B143BEA0F5D}" srcOrd="0" destOrd="0" presId="urn:microsoft.com/office/officeart/2005/8/layout/default"/>
    <dgm:cxn modelId="{03D3F53D-F9B8-4DB4-AF38-0A2A3F880A1A}" type="presOf" srcId="{769875C6-BBA1-421B-AF78-348792541B25}" destId="{085BF2FF-DC82-4BA3-8597-2AC9497D1335}" srcOrd="0" destOrd="0" presId="urn:microsoft.com/office/officeart/2005/8/layout/default"/>
    <dgm:cxn modelId="{4B51826A-3B98-4E4F-A98A-D87D9FD5315A}" type="presOf" srcId="{D57A2BAC-C8B9-48DB-A221-2AEA4C5593EC}" destId="{EA4312AB-52E8-4BA6-9097-FEC7BB6ADFC6}" srcOrd="0" destOrd="0" presId="urn:microsoft.com/office/officeart/2005/8/layout/default"/>
    <dgm:cxn modelId="{7471FF8A-4C68-4823-9930-20C31B49FD85}" type="presOf" srcId="{AD3FE451-FCFC-4AFF-82AF-F04E057CA08C}" destId="{8EC23BA2-8B61-4F79-A7D3-E7C13CE4C6B4}" srcOrd="0" destOrd="0" presId="urn:microsoft.com/office/officeart/2005/8/layout/default"/>
    <dgm:cxn modelId="{FEF50ED1-1A96-43BA-957E-E66240508F0B}" type="presOf" srcId="{1EE8CDA6-E64A-4318-83AF-CBFC3264653A}" destId="{94BC4CE5-DF0D-493F-923E-6BB1D86F79DD}" srcOrd="0" destOrd="0" presId="urn:microsoft.com/office/officeart/2005/8/layout/default"/>
    <dgm:cxn modelId="{E828E8D1-D3B4-4FDD-BFBE-A684519D2DBA}" srcId="{769875C6-BBA1-421B-AF78-348792541B25}" destId="{D57A2BAC-C8B9-48DB-A221-2AEA4C5593EC}" srcOrd="3" destOrd="0" parTransId="{7F83D679-48E5-4921-BE7C-86683A43D0AB}" sibTransId="{9D986FEC-0614-4371-BFA1-4D80514C36D1}"/>
    <dgm:cxn modelId="{959723D6-69F7-4A15-A7F8-BF43ADBDFF6F}" srcId="{769875C6-BBA1-421B-AF78-348792541B25}" destId="{954D8631-624C-4A34-95FE-BCC9D281CE6D}" srcOrd="1" destOrd="0" parTransId="{F19F321A-FC47-43D3-993C-A49DA955C6D6}" sibTransId="{D626CCBE-1F69-4C4E-94C1-AFE5772B401B}"/>
    <dgm:cxn modelId="{6ACB61E0-CF31-46D7-89C6-1DEC1E8D88F9}" srcId="{769875C6-BBA1-421B-AF78-348792541B25}" destId="{AD3FE451-FCFC-4AFF-82AF-F04E057CA08C}" srcOrd="4" destOrd="0" parTransId="{C2810C36-E803-4925-A06F-5FECEBAC87D2}" sibTransId="{4814E25A-835A-40FF-B7C7-66566AA8B725}"/>
    <dgm:cxn modelId="{AFDCEF4E-68D3-4A7D-A09C-4BB9F61EB268}" type="presParOf" srcId="{085BF2FF-DC82-4BA3-8597-2AC9497D1335}" destId="{96F45EC0-6A17-4B37-B8E2-184581FE762D}" srcOrd="0" destOrd="0" presId="urn:microsoft.com/office/officeart/2005/8/layout/default"/>
    <dgm:cxn modelId="{50F0AA43-EE78-40C7-A3A1-1B50CEE4688A}" type="presParOf" srcId="{085BF2FF-DC82-4BA3-8597-2AC9497D1335}" destId="{4FA39C15-595E-487D-BECF-008E5E2956B4}" srcOrd="1" destOrd="0" presId="urn:microsoft.com/office/officeart/2005/8/layout/default"/>
    <dgm:cxn modelId="{91A97AC1-5570-47B1-B41B-2471C5D3792E}" type="presParOf" srcId="{085BF2FF-DC82-4BA3-8597-2AC9497D1335}" destId="{9411AEE9-B05E-43A3-BF08-0B143BEA0F5D}" srcOrd="2" destOrd="0" presId="urn:microsoft.com/office/officeart/2005/8/layout/default"/>
    <dgm:cxn modelId="{FC98FBE8-64DA-4E9D-8D9E-85CB5B8AE76E}" type="presParOf" srcId="{085BF2FF-DC82-4BA3-8597-2AC9497D1335}" destId="{155AE7DA-C638-4CA9-A9B6-5BC4D67359A6}" srcOrd="3" destOrd="0" presId="urn:microsoft.com/office/officeart/2005/8/layout/default"/>
    <dgm:cxn modelId="{103AFDF8-FBF2-4B5D-A268-DAD020AF6409}" type="presParOf" srcId="{085BF2FF-DC82-4BA3-8597-2AC9497D1335}" destId="{94BC4CE5-DF0D-493F-923E-6BB1D86F79DD}" srcOrd="4" destOrd="0" presId="urn:microsoft.com/office/officeart/2005/8/layout/default"/>
    <dgm:cxn modelId="{FA5B3510-AFBF-4DA4-AB65-E45EA27EC33F}" type="presParOf" srcId="{085BF2FF-DC82-4BA3-8597-2AC9497D1335}" destId="{73B36CCA-4F05-42D8-A16A-D77EA7DBE4BC}" srcOrd="5" destOrd="0" presId="urn:microsoft.com/office/officeart/2005/8/layout/default"/>
    <dgm:cxn modelId="{2A8AF2AA-4569-439D-A85A-FBDA67AFDD0A}" type="presParOf" srcId="{085BF2FF-DC82-4BA3-8597-2AC9497D1335}" destId="{EA4312AB-52E8-4BA6-9097-FEC7BB6ADFC6}" srcOrd="6" destOrd="0" presId="urn:microsoft.com/office/officeart/2005/8/layout/default"/>
    <dgm:cxn modelId="{147C557D-B3F6-46AF-9948-66048703AB3F}" type="presParOf" srcId="{085BF2FF-DC82-4BA3-8597-2AC9497D1335}" destId="{68E64252-D38B-416C-82AB-90F119C84991}" srcOrd="7" destOrd="0" presId="urn:microsoft.com/office/officeart/2005/8/layout/default"/>
    <dgm:cxn modelId="{FF0F4730-C634-4DB2-95BC-2BB58638DD33}" type="presParOf" srcId="{085BF2FF-DC82-4BA3-8597-2AC9497D1335}" destId="{8EC23BA2-8B61-4F79-A7D3-E7C13CE4C6B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C3074D-E9CB-4C7D-BF9E-CCD1C69DD69B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1D3C2BE-7A31-444D-A40C-C7AFF1A39326}">
      <dgm:prSet/>
      <dgm:spPr/>
      <dgm:t>
        <a:bodyPr/>
        <a:lstStyle/>
        <a:p>
          <a:r>
            <a:rPr lang="en-US" b="1"/>
            <a:t>PROBLEM: Prolific use of the word vital and vital faculty and vital universities</a:t>
          </a:r>
          <a:endParaRPr lang="en-US"/>
        </a:p>
      </dgm:t>
    </dgm:pt>
    <dgm:pt modelId="{EEF30263-1773-4D8B-B65C-02B81AC965AF}" type="parTrans" cxnId="{105AE086-CDD9-4077-860D-CA2F06F1F313}">
      <dgm:prSet/>
      <dgm:spPr/>
      <dgm:t>
        <a:bodyPr/>
        <a:lstStyle/>
        <a:p>
          <a:endParaRPr lang="en-US"/>
        </a:p>
      </dgm:t>
    </dgm:pt>
    <dgm:pt modelId="{CCB419F9-E325-42FD-AC00-7AFBCD0E7388}" type="sibTrans" cxnId="{105AE086-CDD9-4077-860D-CA2F06F1F313}">
      <dgm:prSet/>
      <dgm:spPr/>
      <dgm:t>
        <a:bodyPr/>
        <a:lstStyle/>
        <a:p>
          <a:endParaRPr lang="en-US"/>
        </a:p>
      </dgm:t>
    </dgm:pt>
    <dgm:pt modelId="{1D993D96-4DCB-4E64-B8E4-D1C2D65B7337}">
      <dgm:prSet/>
      <dgm:spPr/>
      <dgm:t>
        <a:bodyPr/>
        <a:lstStyle/>
        <a:p>
          <a:r>
            <a:rPr lang="en-US" b="1"/>
            <a:t>What is vitality?</a:t>
          </a:r>
          <a:endParaRPr lang="en-US"/>
        </a:p>
      </dgm:t>
    </dgm:pt>
    <dgm:pt modelId="{A62DE5B5-B3C8-412B-B8EE-860E117F9426}" type="parTrans" cxnId="{B80CE041-E73D-4506-9B97-F8E10C28D902}">
      <dgm:prSet/>
      <dgm:spPr/>
      <dgm:t>
        <a:bodyPr/>
        <a:lstStyle/>
        <a:p>
          <a:endParaRPr lang="en-US"/>
        </a:p>
      </dgm:t>
    </dgm:pt>
    <dgm:pt modelId="{C0032CC2-E991-4369-92A2-54B8B42D9479}" type="sibTrans" cxnId="{B80CE041-E73D-4506-9B97-F8E10C28D902}">
      <dgm:prSet/>
      <dgm:spPr/>
      <dgm:t>
        <a:bodyPr/>
        <a:lstStyle/>
        <a:p>
          <a:endParaRPr lang="en-US"/>
        </a:p>
      </dgm:t>
    </dgm:pt>
    <dgm:pt modelId="{9E3437A2-D9CE-4CB9-A247-278CBF2A96B3}">
      <dgm:prSet/>
      <dgm:spPr/>
      <dgm:t>
        <a:bodyPr/>
        <a:lstStyle/>
        <a:p>
          <a:r>
            <a:rPr lang="en-US" b="1"/>
            <a:t>How do we identify vital faculty?  Is it best if they self-identify?</a:t>
          </a:r>
          <a:endParaRPr lang="en-US"/>
        </a:p>
      </dgm:t>
    </dgm:pt>
    <dgm:pt modelId="{33F7A9DA-1AE2-4413-A397-757F63E00965}" type="parTrans" cxnId="{962D6097-F4F8-40AD-9AFC-421A251B5B42}">
      <dgm:prSet/>
      <dgm:spPr/>
      <dgm:t>
        <a:bodyPr/>
        <a:lstStyle/>
        <a:p>
          <a:endParaRPr lang="en-US"/>
        </a:p>
      </dgm:t>
    </dgm:pt>
    <dgm:pt modelId="{114E15B2-36D3-4201-B8F7-55286DC14810}" type="sibTrans" cxnId="{962D6097-F4F8-40AD-9AFC-421A251B5B42}">
      <dgm:prSet/>
      <dgm:spPr/>
      <dgm:t>
        <a:bodyPr/>
        <a:lstStyle/>
        <a:p>
          <a:endParaRPr lang="en-US"/>
        </a:p>
      </dgm:t>
    </dgm:pt>
    <dgm:pt modelId="{CBBDBC6A-D8C3-4417-B4FC-3D799ADC355D}">
      <dgm:prSet/>
      <dgm:spPr/>
      <dgm:t>
        <a:bodyPr/>
        <a:lstStyle/>
        <a:p>
          <a:r>
            <a:rPr lang="en-US" b="1"/>
            <a:t>If we can’t identify vitality and vital faculty how do we grow vitality?</a:t>
          </a:r>
          <a:endParaRPr lang="en-US"/>
        </a:p>
      </dgm:t>
    </dgm:pt>
    <dgm:pt modelId="{E874F446-D5A4-47F1-A642-EA5D9B116E17}" type="parTrans" cxnId="{B395165D-409E-45D7-A386-E49EE147F6A9}">
      <dgm:prSet/>
      <dgm:spPr/>
      <dgm:t>
        <a:bodyPr/>
        <a:lstStyle/>
        <a:p>
          <a:endParaRPr lang="en-US"/>
        </a:p>
      </dgm:t>
    </dgm:pt>
    <dgm:pt modelId="{4EC6E191-1F6E-4728-A500-793C1982487E}" type="sibTrans" cxnId="{B395165D-409E-45D7-A386-E49EE147F6A9}">
      <dgm:prSet/>
      <dgm:spPr/>
      <dgm:t>
        <a:bodyPr/>
        <a:lstStyle/>
        <a:p>
          <a:endParaRPr lang="en-US"/>
        </a:p>
      </dgm:t>
    </dgm:pt>
    <dgm:pt modelId="{913E0E35-0312-4AD3-A5EB-BC2C5FEAC092}">
      <dgm:prSet/>
      <dgm:spPr/>
      <dgm:t>
        <a:bodyPr/>
        <a:lstStyle/>
        <a:p>
          <a:r>
            <a:rPr lang="en-US" b="1"/>
            <a:t>There is a physical sense of who is vital- energy expressed and observed</a:t>
          </a:r>
          <a:endParaRPr lang="en-US"/>
        </a:p>
      </dgm:t>
    </dgm:pt>
    <dgm:pt modelId="{5697DC8E-72E0-46B4-85F8-307692148FEC}" type="parTrans" cxnId="{9EAEC3C5-A9ED-4FE2-83FF-1C531288D5F2}">
      <dgm:prSet/>
      <dgm:spPr/>
      <dgm:t>
        <a:bodyPr/>
        <a:lstStyle/>
        <a:p>
          <a:endParaRPr lang="en-US"/>
        </a:p>
      </dgm:t>
    </dgm:pt>
    <dgm:pt modelId="{BA84630F-A3D9-4914-9608-71308A42F663}" type="sibTrans" cxnId="{9EAEC3C5-A9ED-4FE2-83FF-1C531288D5F2}">
      <dgm:prSet/>
      <dgm:spPr/>
      <dgm:t>
        <a:bodyPr/>
        <a:lstStyle/>
        <a:p>
          <a:endParaRPr lang="en-US"/>
        </a:p>
      </dgm:t>
    </dgm:pt>
    <dgm:pt modelId="{CE9EE338-45BA-423F-8247-54BF11EB2DF2}" type="pres">
      <dgm:prSet presAssocID="{2CC3074D-E9CB-4C7D-BF9E-CCD1C69DD69B}" presName="root" presStyleCnt="0">
        <dgm:presLayoutVars>
          <dgm:dir/>
          <dgm:resizeHandles val="exact"/>
        </dgm:presLayoutVars>
      </dgm:prSet>
      <dgm:spPr/>
    </dgm:pt>
    <dgm:pt modelId="{E8AA48BC-D734-43F8-BC93-54E7699302F5}" type="pres">
      <dgm:prSet presAssocID="{2CC3074D-E9CB-4C7D-BF9E-CCD1C69DD69B}" presName="container" presStyleCnt="0">
        <dgm:presLayoutVars>
          <dgm:dir/>
          <dgm:resizeHandles val="exact"/>
        </dgm:presLayoutVars>
      </dgm:prSet>
      <dgm:spPr/>
    </dgm:pt>
    <dgm:pt modelId="{8C1142B6-CD13-4A2E-BE33-209E9D2F75DC}" type="pres">
      <dgm:prSet presAssocID="{D1D3C2BE-7A31-444D-A40C-C7AFF1A39326}" presName="compNode" presStyleCnt="0"/>
      <dgm:spPr/>
    </dgm:pt>
    <dgm:pt modelId="{5E5FBF83-9B1C-4107-89F2-D50C99254912}" type="pres">
      <dgm:prSet presAssocID="{D1D3C2BE-7A31-444D-A40C-C7AFF1A39326}" presName="iconBgRect" presStyleLbl="bgShp" presStyleIdx="0" presStyleCnt="5"/>
      <dgm:spPr/>
    </dgm:pt>
    <dgm:pt modelId="{9A234D58-15E4-45E9-8260-99149941719E}" type="pres">
      <dgm:prSet presAssocID="{D1D3C2BE-7A31-444D-A40C-C7AFF1A3932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FB9D6CE6-C110-4D50-8CFB-086E06BABCEE}" type="pres">
      <dgm:prSet presAssocID="{D1D3C2BE-7A31-444D-A40C-C7AFF1A39326}" presName="spaceRect" presStyleCnt="0"/>
      <dgm:spPr/>
    </dgm:pt>
    <dgm:pt modelId="{E8B01CAF-277E-427A-B6BA-FCB94CD8CB32}" type="pres">
      <dgm:prSet presAssocID="{D1D3C2BE-7A31-444D-A40C-C7AFF1A39326}" presName="textRect" presStyleLbl="revTx" presStyleIdx="0" presStyleCnt="5">
        <dgm:presLayoutVars>
          <dgm:chMax val="1"/>
          <dgm:chPref val="1"/>
        </dgm:presLayoutVars>
      </dgm:prSet>
      <dgm:spPr/>
    </dgm:pt>
    <dgm:pt modelId="{008B7C27-E0A8-41CE-AB36-3C2D67D60D2D}" type="pres">
      <dgm:prSet presAssocID="{CCB419F9-E325-42FD-AC00-7AFBCD0E7388}" presName="sibTrans" presStyleLbl="sibTrans2D1" presStyleIdx="0" presStyleCnt="0"/>
      <dgm:spPr/>
    </dgm:pt>
    <dgm:pt modelId="{2A6B198B-9EA1-49F1-9022-C5C68E4A8A03}" type="pres">
      <dgm:prSet presAssocID="{1D993D96-4DCB-4E64-B8E4-D1C2D65B7337}" presName="compNode" presStyleCnt="0"/>
      <dgm:spPr/>
    </dgm:pt>
    <dgm:pt modelId="{8ADF0002-C352-4B83-B026-6A046C16DF83}" type="pres">
      <dgm:prSet presAssocID="{1D993D96-4DCB-4E64-B8E4-D1C2D65B7337}" presName="iconBgRect" presStyleLbl="bgShp" presStyleIdx="1" presStyleCnt="5"/>
      <dgm:spPr/>
    </dgm:pt>
    <dgm:pt modelId="{BB937FE2-93AA-4D51-BE31-D5C58A0A0F49}" type="pres">
      <dgm:prSet presAssocID="{1D993D96-4DCB-4E64-B8E4-D1C2D65B7337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with Pulse"/>
        </a:ext>
      </dgm:extLst>
    </dgm:pt>
    <dgm:pt modelId="{7DBF55EE-1A28-4945-A482-FE707E804B0E}" type="pres">
      <dgm:prSet presAssocID="{1D993D96-4DCB-4E64-B8E4-D1C2D65B7337}" presName="spaceRect" presStyleCnt="0"/>
      <dgm:spPr/>
    </dgm:pt>
    <dgm:pt modelId="{67DC2BB7-E75A-44A8-8C4E-A3EF644D943F}" type="pres">
      <dgm:prSet presAssocID="{1D993D96-4DCB-4E64-B8E4-D1C2D65B7337}" presName="textRect" presStyleLbl="revTx" presStyleIdx="1" presStyleCnt="5">
        <dgm:presLayoutVars>
          <dgm:chMax val="1"/>
          <dgm:chPref val="1"/>
        </dgm:presLayoutVars>
      </dgm:prSet>
      <dgm:spPr/>
    </dgm:pt>
    <dgm:pt modelId="{06F69C06-927A-4C24-AD53-B83CE30EB923}" type="pres">
      <dgm:prSet presAssocID="{C0032CC2-E991-4369-92A2-54B8B42D9479}" presName="sibTrans" presStyleLbl="sibTrans2D1" presStyleIdx="0" presStyleCnt="0"/>
      <dgm:spPr/>
    </dgm:pt>
    <dgm:pt modelId="{372EA528-6194-471E-81A0-5C4C8F560408}" type="pres">
      <dgm:prSet presAssocID="{9E3437A2-D9CE-4CB9-A247-278CBF2A96B3}" presName="compNode" presStyleCnt="0"/>
      <dgm:spPr/>
    </dgm:pt>
    <dgm:pt modelId="{BEC3490E-E3BE-42EC-BA37-479BF17400C5}" type="pres">
      <dgm:prSet presAssocID="{9E3437A2-D9CE-4CB9-A247-278CBF2A96B3}" presName="iconBgRect" presStyleLbl="bgShp" presStyleIdx="2" presStyleCnt="5"/>
      <dgm:spPr/>
    </dgm:pt>
    <dgm:pt modelId="{4B6ABD45-4682-4258-9D09-AD7F91BC4AC4}" type="pres">
      <dgm:prSet presAssocID="{9E3437A2-D9CE-4CB9-A247-278CBF2A96B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437529D9-D049-4454-BEDD-B98E86563FBA}" type="pres">
      <dgm:prSet presAssocID="{9E3437A2-D9CE-4CB9-A247-278CBF2A96B3}" presName="spaceRect" presStyleCnt="0"/>
      <dgm:spPr/>
    </dgm:pt>
    <dgm:pt modelId="{0A7BEED9-E5C2-414B-8FFC-953EC5E0F9F1}" type="pres">
      <dgm:prSet presAssocID="{9E3437A2-D9CE-4CB9-A247-278CBF2A96B3}" presName="textRect" presStyleLbl="revTx" presStyleIdx="2" presStyleCnt="5">
        <dgm:presLayoutVars>
          <dgm:chMax val="1"/>
          <dgm:chPref val="1"/>
        </dgm:presLayoutVars>
      </dgm:prSet>
      <dgm:spPr/>
    </dgm:pt>
    <dgm:pt modelId="{22853620-F9B8-464C-A6FF-606F9FF82EFC}" type="pres">
      <dgm:prSet presAssocID="{114E15B2-36D3-4201-B8F7-55286DC14810}" presName="sibTrans" presStyleLbl="sibTrans2D1" presStyleIdx="0" presStyleCnt="0"/>
      <dgm:spPr/>
    </dgm:pt>
    <dgm:pt modelId="{76485D2D-5E0C-4288-8774-833DFCFDAE89}" type="pres">
      <dgm:prSet presAssocID="{CBBDBC6A-D8C3-4417-B4FC-3D799ADC355D}" presName="compNode" presStyleCnt="0"/>
      <dgm:spPr/>
    </dgm:pt>
    <dgm:pt modelId="{DBD25595-4D0D-4CB7-94C8-5A4C55F6E22D}" type="pres">
      <dgm:prSet presAssocID="{CBBDBC6A-D8C3-4417-B4FC-3D799ADC355D}" presName="iconBgRect" presStyleLbl="bgShp" presStyleIdx="3" presStyleCnt="5"/>
      <dgm:spPr/>
    </dgm:pt>
    <dgm:pt modelId="{CF413BC1-8476-4320-BC0A-984B343B06CF}" type="pres">
      <dgm:prSet presAssocID="{CBBDBC6A-D8C3-4417-B4FC-3D799ADC355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t"/>
        </a:ext>
      </dgm:extLst>
    </dgm:pt>
    <dgm:pt modelId="{E1634030-7490-4AC1-ADD8-FCE6401CC363}" type="pres">
      <dgm:prSet presAssocID="{CBBDBC6A-D8C3-4417-B4FC-3D799ADC355D}" presName="spaceRect" presStyleCnt="0"/>
      <dgm:spPr/>
    </dgm:pt>
    <dgm:pt modelId="{42768A67-42FD-47D4-BDDF-FCC5DD43DC77}" type="pres">
      <dgm:prSet presAssocID="{CBBDBC6A-D8C3-4417-B4FC-3D799ADC355D}" presName="textRect" presStyleLbl="revTx" presStyleIdx="3" presStyleCnt="5">
        <dgm:presLayoutVars>
          <dgm:chMax val="1"/>
          <dgm:chPref val="1"/>
        </dgm:presLayoutVars>
      </dgm:prSet>
      <dgm:spPr/>
    </dgm:pt>
    <dgm:pt modelId="{6C1EE5D0-7B4A-4BA7-BB3A-757228B71AE5}" type="pres">
      <dgm:prSet presAssocID="{4EC6E191-1F6E-4728-A500-793C1982487E}" presName="sibTrans" presStyleLbl="sibTrans2D1" presStyleIdx="0" presStyleCnt="0"/>
      <dgm:spPr/>
    </dgm:pt>
    <dgm:pt modelId="{238F9165-BD28-4521-9611-968D90D8387A}" type="pres">
      <dgm:prSet presAssocID="{913E0E35-0312-4AD3-A5EB-BC2C5FEAC092}" presName="compNode" presStyleCnt="0"/>
      <dgm:spPr/>
    </dgm:pt>
    <dgm:pt modelId="{706A3B62-6E23-44D3-9E57-BD201A9300BC}" type="pres">
      <dgm:prSet presAssocID="{913E0E35-0312-4AD3-A5EB-BC2C5FEAC092}" presName="iconBgRect" presStyleLbl="bgShp" presStyleIdx="4" presStyleCnt="5"/>
      <dgm:spPr/>
    </dgm:pt>
    <dgm:pt modelId="{72E490C6-B215-4548-A6C4-C0D0C626FF53}" type="pres">
      <dgm:prSet presAssocID="{913E0E35-0312-4AD3-A5EB-BC2C5FEAC09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ed"/>
        </a:ext>
      </dgm:extLst>
    </dgm:pt>
    <dgm:pt modelId="{4D604CB3-764E-49A6-9D82-326736A547B0}" type="pres">
      <dgm:prSet presAssocID="{913E0E35-0312-4AD3-A5EB-BC2C5FEAC092}" presName="spaceRect" presStyleCnt="0"/>
      <dgm:spPr/>
    </dgm:pt>
    <dgm:pt modelId="{06CC4042-BF52-4A16-ADA1-7FC87A60ECD0}" type="pres">
      <dgm:prSet presAssocID="{913E0E35-0312-4AD3-A5EB-BC2C5FEAC09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FF91C07-1F84-4B9F-9095-62057D8B6452}" type="presOf" srcId="{2CC3074D-E9CB-4C7D-BF9E-CCD1C69DD69B}" destId="{CE9EE338-45BA-423F-8247-54BF11EB2DF2}" srcOrd="0" destOrd="0" presId="urn:microsoft.com/office/officeart/2018/2/layout/IconCircleList"/>
    <dgm:cxn modelId="{337DFC11-8886-4AB9-9870-08D354F30F86}" type="presOf" srcId="{CCB419F9-E325-42FD-AC00-7AFBCD0E7388}" destId="{008B7C27-E0A8-41CE-AB36-3C2D67D60D2D}" srcOrd="0" destOrd="0" presId="urn:microsoft.com/office/officeart/2018/2/layout/IconCircleList"/>
    <dgm:cxn modelId="{1BE3182F-24F0-4607-9522-F60B79062D55}" type="presOf" srcId="{4EC6E191-1F6E-4728-A500-793C1982487E}" destId="{6C1EE5D0-7B4A-4BA7-BB3A-757228B71AE5}" srcOrd="0" destOrd="0" presId="urn:microsoft.com/office/officeart/2018/2/layout/IconCircleList"/>
    <dgm:cxn modelId="{B395165D-409E-45D7-A386-E49EE147F6A9}" srcId="{2CC3074D-E9CB-4C7D-BF9E-CCD1C69DD69B}" destId="{CBBDBC6A-D8C3-4417-B4FC-3D799ADC355D}" srcOrd="3" destOrd="0" parTransId="{E874F446-D5A4-47F1-A642-EA5D9B116E17}" sibTransId="{4EC6E191-1F6E-4728-A500-793C1982487E}"/>
    <dgm:cxn modelId="{B80CE041-E73D-4506-9B97-F8E10C28D902}" srcId="{2CC3074D-E9CB-4C7D-BF9E-CCD1C69DD69B}" destId="{1D993D96-4DCB-4E64-B8E4-D1C2D65B7337}" srcOrd="1" destOrd="0" parTransId="{A62DE5B5-B3C8-412B-B8EE-860E117F9426}" sibTransId="{C0032CC2-E991-4369-92A2-54B8B42D9479}"/>
    <dgm:cxn modelId="{DA3AC649-7097-4893-8106-F700CFFA4C86}" type="presOf" srcId="{1D993D96-4DCB-4E64-B8E4-D1C2D65B7337}" destId="{67DC2BB7-E75A-44A8-8C4E-A3EF644D943F}" srcOrd="0" destOrd="0" presId="urn:microsoft.com/office/officeart/2018/2/layout/IconCircleList"/>
    <dgm:cxn modelId="{8FA3F269-44AF-4F33-AC9B-6E3DA95BDA02}" type="presOf" srcId="{D1D3C2BE-7A31-444D-A40C-C7AFF1A39326}" destId="{E8B01CAF-277E-427A-B6BA-FCB94CD8CB32}" srcOrd="0" destOrd="0" presId="urn:microsoft.com/office/officeart/2018/2/layout/IconCircleList"/>
    <dgm:cxn modelId="{39EF4E6A-37AA-43C6-8544-F67D91D18A7D}" type="presOf" srcId="{913E0E35-0312-4AD3-A5EB-BC2C5FEAC092}" destId="{06CC4042-BF52-4A16-ADA1-7FC87A60ECD0}" srcOrd="0" destOrd="0" presId="urn:microsoft.com/office/officeart/2018/2/layout/IconCircleList"/>
    <dgm:cxn modelId="{105AE086-CDD9-4077-860D-CA2F06F1F313}" srcId="{2CC3074D-E9CB-4C7D-BF9E-CCD1C69DD69B}" destId="{D1D3C2BE-7A31-444D-A40C-C7AFF1A39326}" srcOrd="0" destOrd="0" parTransId="{EEF30263-1773-4D8B-B65C-02B81AC965AF}" sibTransId="{CCB419F9-E325-42FD-AC00-7AFBCD0E7388}"/>
    <dgm:cxn modelId="{B7EC7395-2B6C-4BA5-A23B-FE81C507EC75}" type="presOf" srcId="{CBBDBC6A-D8C3-4417-B4FC-3D799ADC355D}" destId="{42768A67-42FD-47D4-BDDF-FCC5DD43DC77}" srcOrd="0" destOrd="0" presId="urn:microsoft.com/office/officeart/2018/2/layout/IconCircleList"/>
    <dgm:cxn modelId="{962D6097-F4F8-40AD-9AFC-421A251B5B42}" srcId="{2CC3074D-E9CB-4C7D-BF9E-CCD1C69DD69B}" destId="{9E3437A2-D9CE-4CB9-A247-278CBF2A96B3}" srcOrd="2" destOrd="0" parTransId="{33F7A9DA-1AE2-4413-A397-757F63E00965}" sibTransId="{114E15B2-36D3-4201-B8F7-55286DC14810}"/>
    <dgm:cxn modelId="{B2B546C2-D0B4-467D-BD7C-255FF6CDF279}" type="presOf" srcId="{C0032CC2-E991-4369-92A2-54B8B42D9479}" destId="{06F69C06-927A-4C24-AD53-B83CE30EB923}" srcOrd="0" destOrd="0" presId="urn:microsoft.com/office/officeart/2018/2/layout/IconCircleList"/>
    <dgm:cxn modelId="{9EAEC3C5-A9ED-4FE2-83FF-1C531288D5F2}" srcId="{2CC3074D-E9CB-4C7D-BF9E-CCD1C69DD69B}" destId="{913E0E35-0312-4AD3-A5EB-BC2C5FEAC092}" srcOrd="4" destOrd="0" parTransId="{5697DC8E-72E0-46B4-85F8-307692148FEC}" sibTransId="{BA84630F-A3D9-4914-9608-71308A42F663}"/>
    <dgm:cxn modelId="{67121BD1-992C-48B7-9B15-761537C01A65}" type="presOf" srcId="{114E15B2-36D3-4201-B8F7-55286DC14810}" destId="{22853620-F9B8-464C-A6FF-606F9FF82EFC}" srcOrd="0" destOrd="0" presId="urn:microsoft.com/office/officeart/2018/2/layout/IconCircleList"/>
    <dgm:cxn modelId="{6A29DCE4-B620-47D9-9D74-B4939AC922C4}" type="presOf" srcId="{9E3437A2-D9CE-4CB9-A247-278CBF2A96B3}" destId="{0A7BEED9-E5C2-414B-8FFC-953EC5E0F9F1}" srcOrd="0" destOrd="0" presId="urn:microsoft.com/office/officeart/2018/2/layout/IconCircleList"/>
    <dgm:cxn modelId="{6ACDBE6C-1F40-4D25-B2DD-A683BC0387DB}" type="presParOf" srcId="{CE9EE338-45BA-423F-8247-54BF11EB2DF2}" destId="{E8AA48BC-D734-43F8-BC93-54E7699302F5}" srcOrd="0" destOrd="0" presId="urn:microsoft.com/office/officeart/2018/2/layout/IconCircleList"/>
    <dgm:cxn modelId="{72CD04E5-5E9E-423D-89CF-27077E73FBD0}" type="presParOf" srcId="{E8AA48BC-D734-43F8-BC93-54E7699302F5}" destId="{8C1142B6-CD13-4A2E-BE33-209E9D2F75DC}" srcOrd="0" destOrd="0" presId="urn:microsoft.com/office/officeart/2018/2/layout/IconCircleList"/>
    <dgm:cxn modelId="{6F8989BC-1AE2-4B3C-BF77-754F853E46FB}" type="presParOf" srcId="{8C1142B6-CD13-4A2E-BE33-209E9D2F75DC}" destId="{5E5FBF83-9B1C-4107-89F2-D50C99254912}" srcOrd="0" destOrd="0" presId="urn:microsoft.com/office/officeart/2018/2/layout/IconCircleList"/>
    <dgm:cxn modelId="{6F0311C8-AADE-4DE7-9A84-BCC790357E83}" type="presParOf" srcId="{8C1142B6-CD13-4A2E-BE33-209E9D2F75DC}" destId="{9A234D58-15E4-45E9-8260-99149941719E}" srcOrd="1" destOrd="0" presId="urn:microsoft.com/office/officeart/2018/2/layout/IconCircleList"/>
    <dgm:cxn modelId="{6FECC0F4-1E96-4DB6-A80E-46EF534ED50B}" type="presParOf" srcId="{8C1142B6-CD13-4A2E-BE33-209E9D2F75DC}" destId="{FB9D6CE6-C110-4D50-8CFB-086E06BABCEE}" srcOrd="2" destOrd="0" presId="urn:microsoft.com/office/officeart/2018/2/layout/IconCircleList"/>
    <dgm:cxn modelId="{E03185DB-2D20-4D5E-B20F-F75F0E81BE01}" type="presParOf" srcId="{8C1142B6-CD13-4A2E-BE33-209E9D2F75DC}" destId="{E8B01CAF-277E-427A-B6BA-FCB94CD8CB32}" srcOrd="3" destOrd="0" presId="urn:microsoft.com/office/officeart/2018/2/layout/IconCircleList"/>
    <dgm:cxn modelId="{00ADDEA3-9347-4603-8BFA-E3A18804650C}" type="presParOf" srcId="{E8AA48BC-D734-43F8-BC93-54E7699302F5}" destId="{008B7C27-E0A8-41CE-AB36-3C2D67D60D2D}" srcOrd="1" destOrd="0" presId="urn:microsoft.com/office/officeart/2018/2/layout/IconCircleList"/>
    <dgm:cxn modelId="{7220F2BC-C9AB-449F-9770-D0804ADC4A7D}" type="presParOf" srcId="{E8AA48BC-D734-43F8-BC93-54E7699302F5}" destId="{2A6B198B-9EA1-49F1-9022-C5C68E4A8A03}" srcOrd="2" destOrd="0" presId="urn:microsoft.com/office/officeart/2018/2/layout/IconCircleList"/>
    <dgm:cxn modelId="{86258C43-0C02-47EA-BE9D-DAC6FF9F30C3}" type="presParOf" srcId="{2A6B198B-9EA1-49F1-9022-C5C68E4A8A03}" destId="{8ADF0002-C352-4B83-B026-6A046C16DF83}" srcOrd="0" destOrd="0" presId="urn:microsoft.com/office/officeart/2018/2/layout/IconCircleList"/>
    <dgm:cxn modelId="{2684D19D-523A-4755-A3C1-276F954F174F}" type="presParOf" srcId="{2A6B198B-9EA1-49F1-9022-C5C68E4A8A03}" destId="{BB937FE2-93AA-4D51-BE31-D5C58A0A0F49}" srcOrd="1" destOrd="0" presId="urn:microsoft.com/office/officeart/2018/2/layout/IconCircleList"/>
    <dgm:cxn modelId="{8CA2DC7B-9CD0-4FC2-9464-DC058291B315}" type="presParOf" srcId="{2A6B198B-9EA1-49F1-9022-C5C68E4A8A03}" destId="{7DBF55EE-1A28-4945-A482-FE707E804B0E}" srcOrd="2" destOrd="0" presId="urn:microsoft.com/office/officeart/2018/2/layout/IconCircleList"/>
    <dgm:cxn modelId="{64BBEFDE-DB67-47D1-90B0-2998326BD439}" type="presParOf" srcId="{2A6B198B-9EA1-49F1-9022-C5C68E4A8A03}" destId="{67DC2BB7-E75A-44A8-8C4E-A3EF644D943F}" srcOrd="3" destOrd="0" presId="urn:microsoft.com/office/officeart/2018/2/layout/IconCircleList"/>
    <dgm:cxn modelId="{5D195164-2434-4F9B-A85A-E9A466395044}" type="presParOf" srcId="{E8AA48BC-D734-43F8-BC93-54E7699302F5}" destId="{06F69C06-927A-4C24-AD53-B83CE30EB923}" srcOrd="3" destOrd="0" presId="urn:microsoft.com/office/officeart/2018/2/layout/IconCircleList"/>
    <dgm:cxn modelId="{475E7F3E-A6D1-411D-9979-491167FE0F42}" type="presParOf" srcId="{E8AA48BC-D734-43F8-BC93-54E7699302F5}" destId="{372EA528-6194-471E-81A0-5C4C8F560408}" srcOrd="4" destOrd="0" presId="urn:microsoft.com/office/officeart/2018/2/layout/IconCircleList"/>
    <dgm:cxn modelId="{111D8F17-54C5-457A-B314-9780378938FD}" type="presParOf" srcId="{372EA528-6194-471E-81A0-5C4C8F560408}" destId="{BEC3490E-E3BE-42EC-BA37-479BF17400C5}" srcOrd="0" destOrd="0" presId="urn:microsoft.com/office/officeart/2018/2/layout/IconCircleList"/>
    <dgm:cxn modelId="{ADC3CEA4-E0EA-4B19-9ABF-B655EFB3C9CF}" type="presParOf" srcId="{372EA528-6194-471E-81A0-5C4C8F560408}" destId="{4B6ABD45-4682-4258-9D09-AD7F91BC4AC4}" srcOrd="1" destOrd="0" presId="urn:microsoft.com/office/officeart/2018/2/layout/IconCircleList"/>
    <dgm:cxn modelId="{538979A0-A9CF-4DF2-B820-E5BF928F9EC5}" type="presParOf" srcId="{372EA528-6194-471E-81A0-5C4C8F560408}" destId="{437529D9-D049-4454-BEDD-B98E86563FBA}" srcOrd="2" destOrd="0" presId="urn:microsoft.com/office/officeart/2018/2/layout/IconCircleList"/>
    <dgm:cxn modelId="{71230948-5C90-4C55-A0D3-7B8D731EA378}" type="presParOf" srcId="{372EA528-6194-471E-81A0-5C4C8F560408}" destId="{0A7BEED9-E5C2-414B-8FFC-953EC5E0F9F1}" srcOrd="3" destOrd="0" presId="urn:microsoft.com/office/officeart/2018/2/layout/IconCircleList"/>
    <dgm:cxn modelId="{E11E8806-E082-4C2B-BE28-4596BF1C3A64}" type="presParOf" srcId="{E8AA48BC-D734-43F8-BC93-54E7699302F5}" destId="{22853620-F9B8-464C-A6FF-606F9FF82EFC}" srcOrd="5" destOrd="0" presId="urn:microsoft.com/office/officeart/2018/2/layout/IconCircleList"/>
    <dgm:cxn modelId="{3FA1D3F8-0D3D-4FA8-A974-4DFCBEF62B48}" type="presParOf" srcId="{E8AA48BC-D734-43F8-BC93-54E7699302F5}" destId="{76485D2D-5E0C-4288-8774-833DFCFDAE89}" srcOrd="6" destOrd="0" presId="urn:microsoft.com/office/officeart/2018/2/layout/IconCircleList"/>
    <dgm:cxn modelId="{206C23A8-804E-4A5F-8EB2-6AF39FC1BE72}" type="presParOf" srcId="{76485D2D-5E0C-4288-8774-833DFCFDAE89}" destId="{DBD25595-4D0D-4CB7-94C8-5A4C55F6E22D}" srcOrd="0" destOrd="0" presId="urn:microsoft.com/office/officeart/2018/2/layout/IconCircleList"/>
    <dgm:cxn modelId="{600E8F3A-AC90-4907-8AF4-A6563B326032}" type="presParOf" srcId="{76485D2D-5E0C-4288-8774-833DFCFDAE89}" destId="{CF413BC1-8476-4320-BC0A-984B343B06CF}" srcOrd="1" destOrd="0" presId="urn:microsoft.com/office/officeart/2018/2/layout/IconCircleList"/>
    <dgm:cxn modelId="{44EA0549-7A60-4690-A663-49B90CDC3A76}" type="presParOf" srcId="{76485D2D-5E0C-4288-8774-833DFCFDAE89}" destId="{E1634030-7490-4AC1-ADD8-FCE6401CC363}" srcOrd="2" destOrd="0" presId="urn:microsoft.com/office/officeart/2018/2/layout/IconCircleList"/>
    <dgm:cxn modelId="{38B086D4-3923-4038-BC5D-40093AFC5686}" type="presParOf" srcId="{76485D2D-5E0C-4288-8774-833DFCFDAE89}" destId="{42768A67-42FD-47D4-BDDF-FCC5DD43DC77}" srcOrd="3" destOrd="0" presId="urn:microsoft.com/office/officeart/2018/2/layout/IconCircleList"/>
    <dgm:cxn modelId="{F65A1B51-BD16-4960-BB42-3219FA4AC356}" type="presParOf" srcId="{E8AA48BC-D734-43F8-BC93-54E7699302F5}" destId="{6C1EE5D0-7B4A-4BA7-BB3A-757228B71AE5}" srcOrd="7" destOrd="0" presId="urn:microsoft.com/office/officeart/2018/2/layout/IconCircleList"/>
    <dgm:cxn modelId="{B977E2C7-0191-4688-845B-9CD49E61BF35}" type="presParOf" srcId="{E8AA48BC-D734-43F8-BC93-54E7699302F5}" destId="{238F9165-BD28-4521-9611-968D90D8387A}" srcOrd="8" destOrd="0" presId="urn:microsoft.com/office/officeart/2018/2/layout/IconCircleList"/>
    <dgm:cxn modelId="{B6600EAA-7080-42C6-B069-EA640107FFA3}" type="presParOf" srcId="{238F9165-BD28-4521-9611-968D90D8387A}" destId="{706A3B62-6E23-44D3-9E57-BD201A9300BC}" srcOrd="0" destOrd="0" presId="urn:microsoft.com/office/officeart/2018/2/layout/IconCircleList"/>
    <dgm:cxn modelId="{EE8EC865-1E3A-4E31-9C15-265648A03136}" type="presParOf" srcId="{238F9165-BD28-4521-9611-968D90D8387A}" destId="{72E490C6-B215-4548-A6C4-C0D0C626FF53}" srcOrd="1" destOrd="0" presId="urn:microsoft.com/office/officeart/2018/2/layout/IconCircleList"/>
    <dgm:cxn modelId="{B47B4CD1-005A-4E14-B9B2-4D0B101B0D23}" type="presParOf" srcId="{238F9165-BD28-4521-9611-968D90D8387A}" destId="{4D604CB3-764E-49A6-9D82-326736A547B0}" srcOrd="2" destOrd="0" presId="urn:microsoft.com/office/officeart/2018/2/layout/IconCircleList"/>
    <dgm:cxn modelId="{F08C4BE4-FA9A-40F2-846D-C8876B619211}" type="presParOf" srcId="{238F9165-BD28-4521-9611-968D90D8387A}" destId="{06CC4042-BF52-4A16-ADA1-7FC87A60ECD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F60218-3D95-4E57-8D61-F52ED5349CF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F68E651-8273-4D8A-A234-5C6F369F6AAA}">
      <dgm:prSet/>
      <dgm:spPr/>
      <dgm:t>
        <a:bodyPr/>
        <a:lstStyle/>
        <a:p>
          <a:r>
            <a:rPr lang="en-US" b="1"/>
            <a:t>Tangible features that can shape Faculty Vitality</a:t>
          </a:r>
          <a:endParaRPr lang="en-US"/>
        </a:p>
      </dgm:t>
    </dgm:pt>
    <dgm:pt modelId="{28899CBD-E704-4F74-BC8F-CC6C42642B7C}" type="parTrans" cxnId="{633E084C-3637-4745-9935-83B745BE49C3}">
      <dgm:prSet/>
      <dgm:spPr/>
      <dgm:t>
        <a:bodyPr/>
        <a:lstStyle/>
        <a:p>
          <a:endParaRPr lang="en-US"/>
        </a:p>
      </dgm:t>
    </dgm:pt>
    <dgm:pt modelId="{37CF89DC-82DB-4226-BA40-9E1FA5EDA306}" type="sibTrans" cxnId="{633E084C-3637-4745-9935-83B745BE49C3}">
      <dgm:prSet/>
      <dgm:spPr/>
      <dgm:t>
        <a:bodyPr/>
        <a:lstStyle/>
        <a:p>
          <a:endParaRPr lang="en-US"/>
        </a:p>
      </dgm:t>
    </dgm:pt>
    <dgm:pt modelId="{FEC6F462-10D1-464E-95D8-CFDD0CEFD339}">
      <dgm:prSet/>
      <dgm:spPr/>
      <dgm:t>
        <a:bodyPr/>
        <a:lstStyle/>
        <a:p>
          <a:r>
            <a:rPr lang="en-US" b="1"/>
            <a:t>Compensation</a:t>
          </a:r>
          <a:endParaRPr lang="en-US"/>
        </a:p>
      </dgm:t>
    </dgm:pt>
    <dgm:pt modelId="{5B0AFA64-E399-49CE-ADC2-7195DFCF44CE}" type="parTrans" cxnId="{4C67A8C2-A1BE-4433-B28A-7AD5E8E5E588}">
      <dgm:prSet/>
      <dgm:spPr/>
      <dgm:t>
        <a:bodyPr/>
        <a:lstStyle/>
        <a:p>
          <a:endParaRPr lang="en-US"/>
        </a:p>
      </dgm:t>
    </dgm:pt>
    <dgm:pt modelId="{925127DA-4533-47F3-833B-E602CF20D136}" type="sibTrans" cxnId="{4C67A8C2-A1BE-4433-B28A-7AD5E8E5E588}">
      <dgm:prSet/>
      <dgm:spPr/>
      <dgm:t>
        <a:bodyPr/>
        <a:lstStyle/>
        <a:p>
          <a:endParaRPr lang="en-US"/>
        </a:p>
      </dgm:t>
    </dgm:pt>
    <dgm:pt modelId="{18A84CA7-2725-4A87-A613-8E16C083010F}">
      <dgm:prSet/>
      <dgm:spPr/>
      <dgm:t>
        <a:bodyPr/>
        <a:lstStyle/>
        <a:p>
          <a:r>
            <a:rPr lang="en-US" b="1"/>
            <a:t>Reward systems</a:t>
          </a:r>
          <a:endParaRPr lang="en-US"/>
        </a:p>
      </dgm:t>
    </dgm:pt>
    <dgm:pt modelId="{6271E9CE-EA6C-42A1-9104-AEC6AB16E6E6}" type="parTrans" cxnId="{952F48EB-DDA3-477A-BECC-62B7395D82A0}">
      <dgm:prSet/>
      <dgm:spPr/>
      <dgm:t>
        <a:bodyPr/>
        <a:lstStyle/>
        <a:p>
          <a:endParaRPr lang="en-US"/>
        </a:p>
      </dgm:t>
    </dgm:pt>
    <dgm:pt modelId="{5ED199BF-02BB-4BE5-ACEA-2C887A11B8B0}" type="sibTrans" cxnId="{952F48EB-DDA3-477A-BECC-62B7395D82A0}">
      <dgm:prSet/>
      <dgm:spPr/>
      <dgm:t>
        <a:bodyPr/>
        <a:lstStyle/>
        <a:p>
          <a:endParaRPr lang="en-US"/>
        </a:p>
      </dgm:t>
    </dgm:pt>
    <dgm:pt modelId="{9DB9769B-DD64-472E-B6C5-1B483755817B}">
      <dgm:prSet/>
      <dgm:spPr/>
      <dgm:t>
        <a:bodyPr/>
        <a:lstStyle/>
        <a:p>
          <a:r>
            <a:rPr lang="en-US" b="1"/>
            <a:t>Workload</a:t>
          </a:r>
          <a:endParaRPr lang="en-US"/>
        </a:p>
      </dgm:t>
    </dgm:pt>
    <dgm:pt modelId="{26C70EEE-478E-486A-B350-8402D5F4D569}" type="parTrans" cxnId="{99D23BB9-9260-4F33-840D-2CAE702AD1BE}">
      <dgm:prSet/>
      <dgm:spPr/>
      <dgm:t>
        <a:bodyPr/>
        <a:lstStyle/>
        <a:p>
          <a:endParaRPr lang="en-US"/>
        </a:p>
      </dgm:t>
    </dgm:pt>
    <dgm:pt modelId="{A7348C62-4B00-4045-BB8C-47E166D0D654}" type="sibTrans" cxnId="{99D23BB9-9260-4F33-840D-2CAE702AD1BE}">
      <dgm:prSet/>
      <dgm:spPr/>
      <dgm:t>
        <a:bodyPr/>
        <a:lstStyle/>
        <a:p>
          <a:endParaRPr lang="en-US"/>
        </a:p>
      </dgm:t>
    </dgm:pt>
    <dgm:pt modelId="{23CF25D2-1A12-4990-9715-06DA79FD64C7}">
      <dgm:prSet/>
      <dgm:spPr/>
      <dgm:t>
        <a:bodyPr/>
        <a:lstStyle/>
        <a:p>
          <a:r>
            <a:rPr lang="en-US" b="1"/>
            <a:t>Opportunities for Professional Growth</a:t>
          </a:r>
          <a:endParaRPr lang="en-US"/>
        </a:p>
      </dgm:t>
    </dgm:pt>
    <dgm:pt modelId="{626C8F40-E64C-4160-BCD8-12F2E9B75CF5}" type="parTrans" cxnId="{6005C3CD-4E4B-44BD-956A-FCA2DBCF9AD2}">
      <dgm:prSet/>
      <dgm:spPr/>
      <dgm:t>
        <a:bodyPr/>
        <a:lstStyle/>
        <a:p>
          <a:endParaRPr lang="en-US"/>
        </a:p>
      </dgm:t>
    </dgm:pt>
    <dgm:pt modelId="{B0767B47-14BD-4156-B16C-EAAAC96222D3}" type="sibTrans" cxnId="{6005C3CD-4E4B-44BD-956A-FCA2DBCF9AD2}">
      <dgm:prSet/>
      <dgm:spPr/>
      <dgm:t>
        <a:bodyPr/>
        <a:lstStyle/>
        <a:p>
          <a:endParaRPr lang="en-US"/>
        </a:p>
      </dgm:t>
    </dgm:pt>
    <dgm:pt modelId="{E6436EA2-B8EA-4BA3-860A-24150800B925}">
      <dgm:prSet/>
      <dgm:spPr/>
      <dgm:t>
        <a:bodyPr/>
        <a:lstStyle/>
        <a:p>
          <a:r>
            <a:rPr lang="en-US" b="1"/>
            <a:t>Administrative support</a:t>
          </a:r>
          <a:endParaRPr lang="en-US"/>
        </a:p>
      </dgm:t>
    </dgm:pt>
    <dgm:pt modelId="{43EA3757-BB2A-4017-AF32-408F15DC8E44}" type="parTrans" cxnId="{F0A786C7-A165-4E98-B5E8-A842B290E630}">
      <dgm:prSet/>
      <dgm:spPr/>
      <dgm:t>
        <a:bodyPr/>
        <a:lstStyle/>
        <a:p>
          <a:endParaRPr lang="en-US"/>
        </a:p>
      </dgm:t>
    </dgm:pt>
    <dgm:pt modelId="{8674A4BE-DF32-4118-A131-CA15D2A4338E}" type="sibTrans" cxnId="{F0A786C7-A165-4E98-B5E8-A842B290E630}">
      <dgm:prSet/>
      <dgm:spPr/>
      <dgm:t>
        <a:bodyPr/>
        <a:lstStyle/>
        <a:p>
          <a:endParaRPr lang="en-US"/>
        </a:p>
      </dgm:t>
    </dgm:pt>
    <dgm:pt modelId="{97330CDE-0A56-43AF-9B8E-1BCE8514BC15}" type="pres">
      <dgm:prSet presAssocID="{19F60218-3D95-4E57-8D61-F52ED5349CFD}" presName="root" presStyleCnt="0">
        <dgm:presLayoutVars>
          <dgm:dir/>
          <dgm:resizeHandles val="exact"/>
        </dgm:presLayoutVars>
      </dgm:prSet>
      <dgm:spPr/>
    </dgm:pt>
    <dgm:pt modelId="{55E9DDF7-5248-4D40-87E8-11EBAD437753}" type="pres">
      <dgm:prSet presAssocID="{AF68E651-8273-4D8A-A234-5C6F369F6AAA}" presName="compNode" presStyleCnt="0"/>
      <dgm:spPr/>
    </dgm:pt>
    <dgm:pt modelId="{95B7BD01-6E02-47F1-9B71-97A6B0E574E8}" type="pres">
      <dgm:prSet presAssocID="{AF68E651-8273-4D8A-A234-5C6F369F6AAA}" presName="bgRect" presStyleLbl="bgShp" presStyleIdx="0" presStyleCnt="6"/>
      <dgm:spPr/>
    </dgm:pt>
    <dgm:pt modelId="{A92C05B6-99FA-4056-AC42-B1FCC2F34F4D}" type="pres">
      <dgm:prSet presAssocID="{AF68E651-8273-4D8A-A234-5C6F369F6AAA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31FB138-A929-4240-8466-5C4CEAB005A5}" type="pres">
      <dgm:prSet presAssocID="{AF68E651-8273-4D8A-A234-5C6F369F6AAA}" presName="spaceRect" presStyleCnt="0"/>
      <dgm:spPr/>
    </dgm:pt>
    <dgm:pt modelId="{C888FC25-10D3-4423-B878-9C410F691057}" type="pres">
      <dgm:prSet presAssocID="{AF68E651-8273-4D8A-A234-5C6F369F6AAA}" presName="parTx" presStyleLbl="revTx" presStyleIdx="0" presStyleCnt="6">
        <dgm:presLayoutVars>
          <dgm:chMax val="0"/>
          <dgm:chPref val="0"/>
        </dgm:presLayoutVars>
      </dgm:prSet>
      <dgm:spPr/>
    </dgm:pt>
    <dgm:pt modelId="{ADC4CC9B-6E57-4E85-97D1-A276740390D2}" type="pres">
      <dgm:prSet presAssocID="{37CF89DC-82DB-4226-BA40-9E1FA5EDA306}" presName="sibTrans" presStyleCnt="0"/>
      <dgm:spPr/>
    </dgm:pt>
    <dgm:pt modelId="{153886FA-3865-4DBD-8DDA-0098FB775670}" type="pres">
      <dgm:prSet presAssocID="{FEC6F462-10D1-464E-95D8-CFDD0CEFD339}" presName="compNode" presStyleCnt="0"/>
      <dgm:spPr/>
    </dgm:pt>
    <dgm:pt modelId="{DD291141-18D7-4C8E-AE40-914DA7C4A20D}" type="pres">
      <dgm:prSet presAssocID="{FEC6F462-10D1-464E-95D8-CFDD0CEFD339}" presName="bgRect" presStyleLbl="bgShp" presStyleIdx="1" presStyleCnt="6"/>
      <dgm:spPr/>
    </dgm:pt>
    <dgm:pt modelId="{C335D2E8-9F69-445D-9E09-932AD9783C75}" type="pres">
      <dgm:prSet presAssocID="{FEC6F462-10D1-464E-95D8-CFDD0CEFD339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A28C4B81-1027-426A-9CF4-71A5D6735908}" type="pres">
      <dgm:prSet presAssocID="{FEC6F462-10D1-464E-95D8-CFDD0CEFD339}" presName="spaceRect" presStyleCnt="0"/>
      <dgm:spPr/>
    </dgm:pt>
    <dgm:pt modelId="{AFC23843-1C95-4B8B-BB5F-483B83A80671}" type="pres">
      <dgm:prSet presAssocID="{FEC6F462-10D1-464E-95D8-CFDD0CEFD339}" presName="parTx" presStyleLbl="revTx" presStyleIdx="1" presStyleCnt="6">
        <dgm:presLayoutVars>
          <dgm:chMax val="0"/>
          <dgm:chPref val="0"/>
        </dgm:presLayoutVars>
      </dgm:prSet>
      <dgm:spPr/>
    </dgm:pt>
    <dgm:pt modelId="{16A589B0-DA6B-4B9E-A8FB-5311F5ACEA6D}" type="pres">
      <dgm:prSet presAssocID="{925127DA-4533-47F3-833B-E602CF20D136}" presName="sibTrans" presStyleCnt="0"/>
      <dgm:spPr/>
    </dgm:pt>
    <dgm:pt modelId="{92096301-4BAC-4126-9F33-781B01BC1BD4}" type="pres">
      <dgm:prSet presAssocID="{18A84CA7-2725-4A87-A613-8E16C083010F}" presName="compNode" presStyleCnt="0"/>
      <dgm:spPr/>
    </dgm:pt>
    <dgm:pt modelId="{1DED6543-24ED-4D51-9FE4-F6563F3B5ECD}" type="pres">
      <dgm:prSet presAssocID="{18A84CA7-2725-4A87-A613-8E16C083010F}" presName="bgRect" presStyleLbl="bgShp" presStyleIdx="2" presStyleCnt="6"/>
      <dgm:spPr/>
    </dgm:pt>
    <dgm:pt modelId="{6D7F91B9-7FCD-49C8-9CFB-7B2408E7F786}" type="pres">
      <dgm:prSet presAssocID="{18A84CA7-2725-4A87-A613-8E16C083010F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BB93C4AF-F2D6-4CDD-BDBC-8D014649D904}" type="pres">
      <dgm:prSet presAssocID="{18A84CA7-2725-4A87-A613-8E16C083010F}" presName="spaceRect" presStyleCnt="0"/>
      <dgm:spPr/>
    </dgm:pt>
    <dgm:pt modelId="{E9608AD8-72C1-4422-B2E5-0E4C69F63FE8}" type="pres">
      <dgm:prSet presAssocID="{18A84CA7-2725-4A87-A613-8E16C083010F}" presName="parTx" presStyleLbl="revTx" presStyleIdx="2" presStyleCnt="6">
        <dgm:presLayoutVars>
          <dgm:chMax val="0"/>
          <dgm:chPref val="0"/>
        </dgm:presLayoutVars>
      </dgm:prSet>
      <dgm:spPr/>
    </dgm:pt>
    <dgm:pt modelId="{3268F97C-744F-4FF1-ABCB-318B0ABDA9FA}" type="pres">
      <dgm:prSet presAssocID="{5ED199BF-02BB-4BE5-ACEA-2C887A11B8B0}" presName="sibTrans" presStyleCnt="0"/>
      <dgm:spPr/>
    </dgm:pt>
    <dgm:pt modelId="{3906E68A-D94A-44BB-8AAF-C0E2201B48A2}" type="pres">
      <dgm:prSet presAssocID="{9DB9769B-DD64-472E-B6C5-1B483755817B}" presName="compNode" presStyleCnt="0"/>
      <dgm:spPr/>
    </dgm:pt>
    <dgm:pt modelId="{F06A05D7-5F03-41F0-8CEA-A51024AA637C}" type="pres">
      <dgm:prSet presAssocID="{9DB9769B-DD64-472E-B6C5-1B483755817B}" presName="bgRect" presStyleLbl="bgShp" presStyleIdx="3" presStyleCnt="6"/>
      <dgm:spPr/>
    </dgm:pt>
    <dgm:pt modelId="{494108B4-593F-4E69-88E3-B5A22B4D5AAB}" type="pres">
      <dgm:prSet presAssocID="{9DB9769B-DD64-472E-B6C5-1B483755817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A719F304-1D44-4B74-81BC-B5EDA9E02CEB}" type="pres">
      <dgm:prSet presAssocID="{9DB9769B-DD64-472E-B6C5-1B483755817B}" presName="spaceRect" presStyleCnt="0"/>
      <dgm:spPr/>
    </dgm:pt>
    <dgm:pt modelId="{1E8F3F4B-344E-4D79-A2AF-9CA9D7100F5A}" type="pres">
      <dgm:prSet presAssocID="{9DB9769B-DD64-472E-B6C5-1B483755817B}" presName="parTx" presStyleLbl="revTx" presStyleIdx="3" presStyleCnt="6">
        <dgm:presLayoutVars>
          <dgm:chMax val="0"/>
          <dgm:chPref val="0"/>
        </dgm:presLayoutVars>
      </dgm:prSet>
      <dgm:spPr/>
    </dgm:pt>
    <dgm:pt modelId="{F93F9911-2E37-4CE4-8F53-0D284DC9B204}" type="pres">
      <dgm:prSet presAssocID="{A7348C62-4B00-4045-BB8C-47E166D0D654}" presName="sibTrans" presStyleCnt="0"/>
      <dgm:spPr/>
    </dgm:pt>
    <dgm:pt modelId="{BAB3DEAF-E2E7-42B4-AC9C-46D36774D261}" type="pres">
      <dgm:prSet presAssocID="{23CF25D2-1A12-4990-9715-06DA79FD64C7}" presName="compNode" presStyleCnt="0"/>
      <dgm:spPr/>
    </dgm:pt>
    <dgm:pt modelId="{6DB846C5-A6AD-4624-911C-72B89A327DF9}" type="pres">
      <dgm:prSet presAssocID="{23CF25D2-1A12-4990-9715-06DA79FD64C7}" presName="bgRect" presStyleLbl="bgShp" presStyleIdx="4" presStyleCnt="6"/>
      <dgm:spPr/>
    </dgm:pt>
    <dgm:pt modelId="{7554DA32-766A-4FD0-BB62-C849E6619BB7}" type="pres">
      <dgm:prSet presAssocID="{23CF25D2-1A12-4990-9715-06DA79FD64C7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B03D4AEC-340B-4A27-B461-ACA00FAA2B19}" type="pres">
      <dgm:prSet presAssocID="{23CF25D2-1A12-4990-9715-06DA79FD64C7}" presName="spaceRect" presStyleCnt="0"/>
      <dgm:spPr/>
    </dgm:pt>
    <dgm:pt modelId="{641BDD7C-ED00-4DE2-AB4A-D484B120A549}" type="pres">
      <dgm:prSet presAssocID="{23CF25D2-1A12-4990-9715-06DA79FD64C7}" presName="parTx" presStyleLbl="revTx" presStyleIdx="4" presStyleCnt="6">
        <dgm:presLayoutVars>
          <dgm:chMax val="0"/>
          <dgm:chPref val="0"/>
        </dgm:presLayoutVars>
      </dgm:prSet>
      <dgm:spPr/>
    </dgm:pt>
    <dgm:pt modelId="{7B18D85B-048E-43D8-B554-9DAC400A4CBF}" type="pres">
      <dgm:prSet presAssocID="{B0767B47-14BD-4156-B16C-EAAAC96222D3}" presName="sibTrans" presStyleCnt="0"/>
      <dgm:spPr/>
    </dgm:pt>
    <dgm:pt modelId="{47E1DED1-F474-44BD-9F5C-5A9F51EE4417}" type="pres">
      <dgm:prSet presAssocID="{E6436EA2-B8EA-4BA3-860A-24150800B925}" presName="compNode" presStyleCnt="0"/>
      <dgm:spPr/>
    </dgm:pt>
    <dgm:pt modelId="{D7DCE12A-3A80-438B-BCBC-3B084AA89813}" type="pres">
      <dgm:prSet presAssocID="{E6436EA2-B8EA-4BA3-860A-24150800B925}" presName="bgRect" presStyleLbl="bgShp" presStyleIdx="5" presStyleCnt="6"/>
      <dgm:spPr/>
    </dgm:pt>
    <dgm:pt modelId="{E1A94F06-2653-4FF6-B06F-E350A900F134}" type="pres">
      <dgm:prSet presAssocID="{E6436EA2-B8EA-4BA3-860A-24150800B925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7374DA70-C90D-4763-B9D4-D4163F7FEDEA}" type="pres">
      <dgm:prSet presAssocID="{E6436EA2-B8EA-4BA3-860A-24150800B925}" presName="spaceRect" presStyleCnt="0"/>
      <dgm:spPr/>
    </dgm:pt>
    <dgm:pt modelId="{8883BA6D-D514-4CD5-88EA-E1B5B00CC05A}" type="pres">
      <dgm:prSet presAssocID="{E6436EA2-B8EA-4BA3-860A-24150800B925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21F9BB04-727B-4BEC-BB2C-459929DA9093}" type="presOf" srcId="{18A84CA7-2725-4A87-A613-8E16C083010F}" destId="{E9608AD8-72C1-4422-B2E5-0E4C69F63FE8}" srcOrd="0" destOrd="0" presId="urn:microsoft.com/office/officeart/2018/2/layout/IconVerticalSolidList"/>
    <dgm:cxn modelId="{7B6C2F0E-E23A-4DD6-951B-0F6355EEF1AA}" type="presOf" srcId="{FEC6F462-10D1-464E-95D8-CFDD0CEFD339}" destId="{AFC23843-1C95-4B8B-BB5F-483B83A80671}" srcOrd="0" destOrd="0" presId="urn:microsoft.com/office/officeart/2018/2/layout/IconVerticalSolidList"/>
    <dgm:cxn modelId="{38EF8228-3E8D-4A18-A21F-D299D0861A25}" type="presOf" srcId="{9DB9769B-DD64-472E-B6C5-1B483755817B}" destId="{1E8F3F4B-344E-4D79-A2AF-9CA9D7100F5A}" srcOrd="0" destOrd="0" presId="urn:microsoft.com/office/officeart/2018/2/layout/IconVerticalSolidList"/>
    <dgm:cxn modelId="{633E084C-3637-4745-9935-83B745BE49C3}" srcId="{19F60218-3D95-4E57-8D61-F52ED5349CFD}" destId="{AF68E651-8273-4D8A-A234-5C6F369F6AAA}" srcOrd="0" destOrd="0" parTransId="{28899CBD-E704-4F74-BC8F-CC6C42642B7C}" sibTransId="{37CF89DC-82DB-4226-BA40-9E1FA5EDA306}"/>
    <dgm:cxn modelId="{312ED778-3B95-49FB-A530-3179E5824018}" type="presOf" srcId="{AF68E651-8273-4D8A-A234-5C6F369F6AAA}" destId="{C888FC25-10D3-4423-B878-9C410F691057}" srcOrd="0" destOrd="0" presId="urn:microsoft.com/office/officeart/2018/2/layout/IconVerticalSolidList"/>
    <dgm:cxn modelId="{EF99787F-EFF7-4A87-86B8-851376C7DBBB}" type="presOf" srcId="{19F60218-3D95-4E57-8D61-F52ED5349CFD}" destId="{97330CDE-0A56-43AF-9B8E-1BCE8514BC15}" srcOrd="0" destOrd="0" presId="urn:microsoft.com/office/officeart/2018/2/layout/IconVerticalSolidList"/>
    <dgm:cxn modelId="{99D23BB9-9260-4F33-840D-2CAE702AD1BE}" srcId="{19F60218-3D95-4E57-8D61-F52ED5349CFD}" destId="{9DB9769B-DD64-472E-B6C5-1B483755817B}" srcOrd="3" destOrd="0" parTransId="{26C70EEE-478E-486A-B350-8402D5F4D569}" sibTransId="{A7348C62-4B00-4045-BB8C-47E166D0D654}"/>
    <dgm:cxn modelId="{4C67A8C2-A1BE-4433-B28A-7AD5E8E5E588}" srcId="{19F60218-3D95-4E57-8D61-F52ED5349CFD}" destId="{FEC6F462-10D1-464E-95D8-CFDD0CEFD339}" srcOrd="1" destOrd="0" parTransId="{5B0AFA64-E399-49CE-ADC2-7195DFCF44CE}" sibTransId="{925127DA-4533-47F3-833B-E602CF20D136}"/>
    <dgm:cxn modelId="{F0A786C7-A165-4E98-B5E8-A842B290E630}" srcId="{19F60218-3D95-4E57-8D61-F52ED5349CFD}" destId="{E6436EA2-B8EA-4BA3-860A-24150800B925}" srcOrd="5" destOrd="0" parTransId="{43EA3757-BB2A-4017-AF32-408F15DC8E44}" sibTransId="{8674A4BE-DF32-4118-A131-CA15D2A4338E}"/>
    <dgm:cxn modelId="{B8E6C8C9-F683-4755-A62F-A1A98AFFD250}" type="presOf" srcId="{23CF25D2-1A12-4990-9715-06DA79FD64C7}" destId="{641BDD7C-ED00-4DE2-AB4A-D484B120A549}" srcOrd="0" destOrd="0" presId="urn:microsoft.com/office/officeart/2018/2/layout/IconVerticalSolidList"/>
    <dgm:cxn modelId="{6005C3CD-4E4B-44BD-956A-FCA2DBCF9AD2}" srcId="{19F60218-3D95-4E57-8D61-F52ED5349CFD}" destId="{23CF25D2-1A12-4990-9715-06DA79FD64C7}" srcOrd="4" destOrd="0" parTransId="{626C8F40-E64C-4160-BCD8-12F2E9B75CF5}" sibTransId="{B0767B47-14BD-4156-B16C-EAAAC96222D3}"/>
    <dgm:cxn modelId="{952F48EB-DDA3-477A-BECC-62B7395D82A0}" srcId="{19F60218-3D95-4E57-8D61-F52ED5349CFD}" destId="{18A84CA7-2725-4A87-A613-8E16C083010F}" srcOrd="2" destOrd="0" parTransId="{6271E9CE-EA6C-42A1-9104-AEC6AB16E6E6}" sibTransId="{5ED199BF-02BB-4BE5-ACEA-2C887A11B8B0}"/>
    <dgm:cxn modelId="{C9E7C6F5-327B-4DA0-9BC9-71310005C4B6}" type="presOf" srcId="{E6436EA2-B8EA-4BA3-860A-24150800B925}" destId="{8883BA6D-D514-4CD5-88EA-E1B5B00CC05A}" srcOrd="0" destOrd="0" presId="urn:microsoft.com/office/officeart/2018/2/layout/IconVerticalSolidList"/>
    <dgm:cxn modelId="{0D6341CD-DD7D-4EBE-9C2F-5E3FD040E07B}" type="presParOf" srcId="{97330CDE-0A56-43AF-9B8E-1BCE8514BC15}" destId="{55E9DDF7-5248-4D40-87E8-11EBAD437753}" srcOrd="0" destOrd="0" presId="urn:microsoft.com/office/officeart/2018/2/layout/IconVerticalSolidList"/>
    <dgm:cxn modelId="{8F03C6FD-8A9E-4EE5-934D-2247774566CD}" type="presParOf" srcId="{55E9DDF7-5248-4D40-87E8-11EBAD437753}" destId="{95B7BD01-6E02-47F1-9B71-97A6B0E574E8}" srcOrd="0" destOrd="0" presId="urn:microsoft.com/office/officeart/2018/2/layout/IconVerticalSolidList"/>
    <dgm:cxn modelId="{6FD1AD45-31FA-414A-A21A-21946BC080E6}" type="presParOf" srcId="{55E9DDF7-5248-4D40-87E8-11EBAD437753}" destId="{A92C05B6-99FA-4056-AC42-B1FCC2F34F4D}" srcOrd="1" destOrd="0" presId="urn:microsoft.com/office/officeart/2018/2/layout/IconVerticalSolidList"/>
    <dgm:cxn modelId="{320B8C42-035A-4A6B-82F4-6DD2FEDFFA4D}" type="presParOf" srcId="{55E9DDF7-5248-4D40-87E8-11EBAD437753}" destId="{631FB138-A929-4240-8466-5C4CEAB005A5}" srcOrd="2" destOrd="0" presId="urn:microsoft.com/office/officeart/2018/2/layout/IconVerticalSolidList"/>
    <dgm:cxn modelId="{570EDB8D-A5A8-4CA3-A38B-E5899A43B6BE}" type="presParOf" srcId="{55E9DDF7-5248-4D40-87E8-11EBAD437753}" destId="{C888FC25-10D3-4423-B878-9C410F691057}" srcOrd="3" destOrd="0" presId="urn:microsoft.com/office/officeart/2018/2/layout/IconVerticalSolidList"/>
    <dgm:cxn modelId="{4AEEE768-1585-46E0-8B3A-6F3DA8618719}" type="presParOf" srcId="{97330CDE-0A56-43AF-9B8E-1BCE8514BC15}" destId="{ADC4CC9B-6E57-4E85-97D1-A276740390D2}" srcOrd="1" destOrd="0" presId="urn:microsoft.com/office/officeart/2018/2/layout/IconVerticalSolidList"/>
    <dgm:cxn modelId="{9B449195-11D5-4629-B6A7-0BF1A0181792}" type="presParOf" srcId="{97330CDE-0A56-43AF-9B8E-1BCE8514BC15}" destId="{153886FA-3865-4DBD-8DDA-0098FB775670}" srcOrd="2" destOrd="0" presId="urn:microsoft.com/office/officeart/2018/2/layout/IconVerticalSolidList"/>
    <dgm:cxn modelId="{5EE30D8B-4FC4-4153-B66D-250634D1F5E7}" type="presParOf" srcId="{153886FA-3865-4DBD-8DDA-0098FB775670}" destId="{DD291141-18D7-4C8E-AE40-914DA7C4A20D}" srcOrd="0" destOrd="0" presId="urn:microsoft.com/office/officeart/2018/2/layout/IconVerticalSolidList"/>
    <dgm:cxn modelId="{4E864DA0-9ACB-42A0-8DFE-C3ED67D3EFE6}" type="presParOf" srcId="{153886FA-3865-4DBD-8DDA-0098FB775670}" destId="{C335D2E8-9F69-445D-9E09-932AD9783C75}" srcOrd="1" destOrd="0" presId="urn:microsoft.com/office/officeart/2018/2/layout/IconVerticalSolidList"/>
    <dgm:cxn modelId="{C8D5E490-C57A-4370-B7EF-79E0B0E90389}" type="presParOf" srcId="{153886FA-3865-4DBD-8DDA-0098FB775670}" destId="{A28C4B81-1027-426A-9CF4-71A5D6735908}" srcOrd="2" destOrd="0" presId="urn:microsoft.com/office/officeart/2018/2/layout/IconVerticalSolidList"/>
    <dgm:cxn modelId="{997695A4-8DBB-4C6E-88EE-72C2D797093F}" type="presParOf" srcId="{153886FA-3865-4DBD-8DDA-0098FB775670}" destId="{AFC23843-1C95-4B8B-BB5F-483B83A80671}" srcOrd="3" destOrd="0" presId="urn:microsoft.com/office/officeart/2018/2/layout/IconVerticalSolidList"/>
    <dgm:cxn modelId="{CD2453E0-1275-4409-8981-D911FB72F2CB}" type="presParOf" srcId="{97330CDE-0A56-43AF-9B8E-1BCE8514BC15}" destId="{16A589B0-DA6B-4B9E-A8FB-5311F5ACEA6D}" srcOrd="3" destOrd="0" presId="urn:microsoft.com/office/officeart/2018/2/layout/IconVerticalSolidList"/>
    <dgm:cxn modelId="{0DCB527C-FF76-43FF-BB1E-5201F4323D1C}" type="presParOf" srcId="{97330CDE-0A56-43AF-9B8E-1BCE8514BC15}" destId="{92096301-4BAC-4126-9F33-781B01BC1BD4}" srcOrd="4" destOrd="0" presId="urn:microsoft.com/office/officeart/2018/2/layout/IconVerticalSolidList"/>
    <dgm:cxn modelId="{1584C4D4-D9C4-408E-9F36-A69800058CBD}" type="presParOf" srcId="{92096301-4BAC-4126-9F33-781B01BC1BD4}" destId="{1DED6543-24ED-4D51-9FE4-F6563F3B5ECD}" srcOrd="0" destOrd="0" presId="urn:microsoft.com/office/officeart/2018/2/layout/IconVerticalSolidList"/>
    <dgm:cxn modelId="{3EACF54B-FCBC-42C7-A602-B234ABAA19BE}" type="presParOf" srcId="{92096301-4BAC-4126-9F33-781B01BC1BD4}" destId="{6D7F91B9-7FCD-49C8-9CFB-7B2408E7F786}" srcOrd="1" destOrd="0" presId="urn:microsoft.com/office/officeart/2018/2/layout/IconVerticalSolidList"/>
    <dgm:cxn modelId="{F0A578E9-1241-4BFB-A6C1-B4D1AAEB66CF}" type="presParOf" srcId="{92096301-4BAC-4126-9F33-781B01BC1BD4}" destId="{BB93C4AF-F2D6-4CDD-BDBC-8D014649D904}" srcOrd="2" destOrd="0" presId="urn:microsoft.com/office/officeart/2018/2/layout/IconVerticalSolidList"/>
    <dgm:cxn modelId="{E9D19504-9795-41BC-B506-DD1A7E787566}" type="presParOf" srcId="{92096301-4BAC-4126-9F33-781B01BC1BD4}" destId="{E9608AD8-72C1-4422-B2E5-0E4C69F63FE8}" srcOrd="3" destOrd="0" presId="urn:microsoft.com/office/officeart/2018/2/layout/IconVerticalSolidList"/>
    <dgm:cxn modelId="{8BE936BD-7E00-4F96-96CD-E2795B4088FC}" type="presParOf" srcId="{97330CDE-0A56-43AF-9B8E-1BCE8514BC15}" destId="{3268F97C-744F-4FF1-ABCB-318B0ABDA9FA}" srcOrd="5" destOrd="0" presId="urn:microsoft.com/office/officeart/2018/2/layout/IconVerticalSolidList"/>
    <dgm:cxn modelId="{7115B2C2-486E-46B8-9D4C-3143F20A7456}" type="presParOf" srcId="{97330CDE-0A56-43AF-9B8E-1BCE8514BC15}" destId="{3906E68A-D94A-44BB-8AAF-C0E2201B48A2}" srcOrd="6" destOrd="0" presId="urn:microsoft.com/office/officeart/2018/2/layout/IconVerticalSolidList"/>
    <dgm:cxn modelId="{60E45887-0DE0-4B89-A02F-6096CEC3E5F4}" type="presParOf" srcId="{3906E68A-D94A-44BB-8AAF-C0E2201B48A2}" destId="{F06A05D7-5F03-41F0-8CEA-A51024AA637C}" srcOrd="0" destOrd="0" presId="urn:microsoft.com/office/officeart/2018/2/layout/IconVerticalSolidList"/>
    <dgm:cxn modelId="{B7892E41-52F1-462E-A479-CFFEBE6E2716}" type="presParOf" srcId="{3906E68A-D94A-44BB-8AAF-C0E2201B48A2}" destId="{494108B4-593F-4E69-88E3-B5A22B4D5AAB}" srcOrd="1" destOrd="0" presId="urn:microsoft.com/office/officeart/2018/2/layout/IconVerticalSolidList"/>
    <dgm:cxn modelId="{8176BCB8-1582-4A37-AA8A-633C5129F874}" type="presParOf" srcId="{3906E68A-D94A-44BB-8AAF-C0E2201B48A2}" destId="{A719F304-1D44-4B74-81BC-B5EDA9E02CEB}" srcOrd="2" destOrd="0" presId="urn:microsoft.com/office/officeart/2018/2/layout/IconVerticalSolidList"/>
    <dgm:cxn modelId="{BD9F5198-BE4D-4E7B-B998-C194752F1982}" type="presParOf" srcId="{3906E68A-D94A-44BB-8AAF-C0E2201B48A2}" destId="{1E8F3F4B-344E-4D79-A2AF-9CA9D7100F5A}" srcOrd="3" destOrd="0" presId="urn:microsoft.com/office/officeart/2018/2/layout/IconVerticalSolidList"/>
    <dgm:cxn modelId="{E8EBB87A-6053-415B-BEA2-07112964976E}" type="presParOf" srcId="{97330CDE-0A56-43AF-9B8E-1BCE8514BC15}" destId="{F93F9911-2E37-4CE4-8F53-0D284DC9B204}" srcOrd="7" destOrd="0" presId="urn:microsoft.com/office/officeart/2018/2/layout/IconVerticalSolidList"/>
    <dgm:cxn modelId="{0985DD97-7332-4A58-83A4-D669D122D6C6}" type="presParOf" srcId="{97330CDE-0A56-43AF-9B8E-1BCE8514BC15}" destId="{BAB3DEAF-E2E7-42B4-AC9C-46D36774D261}" srcOrd="8" destOrd="0" presId="urn:microsoft.com/office/officeart/2018/2/layout/IconVerticalSolidList"/>
    <dgm:cxn modelId="{E345D717-17C7-4990-A234-741A12B67395}" type="presParOf" srcId="{BAB3DEAF-E2E7-42B4-AC9C-46D36774D261}" destId="{6DB846C5-A6AD-4624-911C-72B89A327DF9}" srcOrd="0" destOrd="0" presId="urn:microsoft.com/office/officeart/2018/2/layout/IconVerticalSolidList"/>
    <dgm:cxn modelId="{ECD9E770-F4B7-4183-82CC-CDCAB859D51A}" type="presParOf" srcId="{BAB3DEAF-E2E7-42B4-AC9C-46D36774D261}" destId="{7554DA32-766A-4FD0-BB62-C849E6619BB7}" srcOrd="1" destOrd="0" presId="urn:microsoft.com/office/officeart/2018/2/layout/IconVerticalSolidList"/>
    <dgm:cxn modelId="{1772FD50-62A8-4242-BA1C-AFBCA2ED759A}" type="presParOf" srcId="{BAB3DEAF-E2E7-42B4-AC9C-46D36774D261}" destId="{B03D4AEC-340B-4A27-B461-ACA00FAA2B19}" srcOrd="2" destOrd="0" presId="urn:microsoft.com/office/officeart/2018/2/layout/IconVerticalSolidList"/>
    <dgm:cxn modelId="{FDFF0342-4147-4941-9C7C-6AD17CDACF66}" type="presParOf" srcId="{BAB3DEAF-E2E7-42B4-AC9C-46D36774D261}" destId="{641BDD7C-ED00-4DE2-AB4A-D484B120A549}" srcOrd="3" destOrd="0" presId="urn:microsoft.com/office/officeart/2018/2/layout/IconVerticalSolidList"/>
    <dgm:cxn modelId="{B78AACC6-3DD1-4AAF-84CC-9B1574040ED0}" type="presParOf" srcId="{97330CDE-0A56-43AF-9B8E-1BCE8514BC15}" destId="{7B18D85B-048E-43D8-B554-9DAC400A4CBF}" srcOrd="9" destOrd="0" presId="urn:microsoft.com/office/officeart/2018/2/layout/IconVerticalSolidList"/>
    <dgm:cxn modelId="{DFC09979-F02D-47F1-85C3-2F6F53A477E7}" type="presParOf" srcId="{97330CDE-0A56-43AF-9B8E-1BCE8514BC15}" destId="{47E1DED1-F474-44BD-9F5C-5A9F51EE4417}" srcOrd="10" destOrd="0" presId="urn:microsoft.com/office/officeart/2018/2/layout/IconVerticalSolidList"/>
    <dgm:cxn modelId="{38EF8691-A75E-4659-8B6C-E999ABB796B3}" type="presParOf" srcId="{47E1DED1-F474-44BD-9F5C-5A9F51EE4417}" destId="{D7DCE12A-3A80-438B-BCBC-3B084AA89813}" srcOrd="0" destOrd="0" presId="urn:microsoft.com/office/officeart/2018/2/layout/IconVerticalSolidList"/>
    <dgm:cxn modelId="{F3FEC2D6-815D-446E-B6C8-7BDAAB7648CA}" type="presParOf" srcId="{47E1DED1-F474-44BD-9F5C-5A9F51EE4417}" destId="{E1A94F06-2653-4FF6-B06F-E350A900F134}" srcOrd="1" destOrd="0" presId="urn:microsoft.com/office/officeart/2018/2/layout/IconVerticalSolidList"/>
    <dgm:cxn modelId="{4FBA0DBD-2A47-42C6-AFE0-1ECCB1D6482B}" type="presParOf" srcId="{47E1DED1-F474-44BD-9F5C-5A9F51EE4417}" destId="{7374DA70-C90D-4763-B9D4-D4163F7FEDEA}" srcOrd="2" destOrd="0" presId="urn:microsoft.com/office/officeart/2018/2/layout/IconVerticalSolidList"/>
    <dgm:cxn modelId="{39F0E741-A1F2-4574-A1B0-F0F4D8A2ED3B}" type="presParOf" srcId="{47E1DED1-F474-44BD-9F5C-5A9F51EE4417}" destId="{8883BA6D-D514-4CD5-88EA-E1B5B00CC05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C7D85D-248E-4524-A7B9-B5614CFB0B65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4BDA6FF-DCA3-4378-8C7A-2EBB9553624F}">
      <dgm:prSet/>
      <dgm:spPr/>
      <dgm:t>
        <a:bodyPr/>
        <a:lstStyle/>
        <a:p>
          <a:r>
            <a:rPr lang="en-US"/>
            <a:t>Organizational Culture</a:t>
          </a:r>
        </a:p>
      </dgm:t>
    </dgm:pt>
    <dgm:pt modelId="{CD93AA82-0C6C-4BAF-A1D1-324E6A98CB82}" type="parTrans" cxnId="{9648B53B-E45C-478E-8D95-96366BB61165}">
      <dgm:prSet/>
      <dgm:spPr/>
      <dgm:t>
        <a:bodyPr/>
        <a:lstStyle/>
        <a:p>
          <a:endParaRPr lang="en-US"/>
        </a:p>
      </dgm:t>
    </dgm:pt>
    <dgm:pt modelId="{D7031537-0D6E-40C0-A295-B5A8CB2414A2}" type="sibTrans" cxnId="{9648B53B-E45C-478E-8D95-96366BB61165}">
      <dgm:prSet/>
      <dgm:spPr/>
      <dgm:t>
        <a:bodyPr/>
        <a:lstStyle/>
        <a:p>
          <a:endParaRPr lang="en-US"/>
        </a:p>
      </dgm:t>
    </dgm:pt>
    <dgm:pt modelId="{E9E0EBAE-B27B-4968-91E8-B89DA05E4CF7}">
      <dgm:prSet/>
      <dgm:spPr/>
      <dgm:t>
        <a:bodyPr/>
        <a:lstStyle/>
        <a:p>
          <a:r>
            <a:rPr lang="en-US"/>
            <a:t>Sense of Community</a:t>
          </a:r>
        </a:p>
      </dgm:t>
    </dgm:pt>
    <dgm:pt modelId="{C88BBAAB-3D74-401B-BE97-344309D95F63}" type="parTrans" cxnId="{A150AEE1-D919-47B8-A7AB-6CAA9DB550AD}">
      <dgm:prSet/>
      <dgm:spPr/>
      <dgm:t>
        <a:bodyPr/>
        <a:lstStyle/>
        <a:p>
          <a:endParaRPr lang="en-US"/>
        </a:p>
      </dgm:t>
    </dgm:pt>
    <dgm:pt modelId="{05996C32-C726-48A6-9AB9-4C988669E9BE}" type="sibTrans" cxnId="{A150AEE1-D919-47B8-A7AB-6CAA9DB550AD}">
      <dgm:prSet/>
      <dgm:spPr/>
      <dgm:t>
        <a:bodyPr/>
        <a:lstStyle/>
        <a:p>
          <a:endParaRPr lang="en-US"/>
        </a:p>
      </dgm:t>
    </dgm:pt>
    <dgm:pt modelId="{70D296B6-6BB3-4F01-8A2D-7423B7520775}">
      <dgm:prSet/>
      <dgm:spPr/>
      <dgm:t>
        <a:bodyPr/>
        <a:lstStyle/>
        <a:p>
          <a:r>
            <a:rPr lang="en-US"/>
            <a:t>Feeling appreciated and Valued  </a:t>
          </a:r>
        </a:p>
      </dgm:t>
    </dgm:pt>
    <dgm:pt modelId="{3BC24962-37D1-4DC5-BD28-FEE709C07C36}" type="parTrans" cxnId="{4A35AD87-6952-4E6A-81C3-7D04C20FBC04}">
      <dgm:prSet/>
      <dgm:spPr/>
      <dgm:t>
        <a:bodyPr/>
        <a:lstStyle/>
        <a:p>
          <a:endParaRPr lang="en-US"/>
        </a:p>
      </dgm:t>
    </dgm:pt>
    <dgm:pt modelId="{E1A0B522-BCD9-4905-8675-8084366CC776}" type="sibTrans" cxnId="{4A35AD87-6952-4E6A-81C3-7D04C20FBC04}">
      <dgm:prSet/>
      <dgm:spPr/>
      <dgm:t>
        <a:bodyPr/>
        <a:lstStyle/>
        <a:p>
          <a:endParaRPr lang="en-US"/>
        </a:p>
      </dgm:t>
    </dgm:pt>
    <dgm:pt modelId="{B97670D4-BDE4-45EC-8B94-4E0BA058404B}">
      <dgm:prSet/>
      <dgm:spPr/>
      <dgm:t>
        <a:bodyPr/>
        <a:lstStyle/>
        <a:p>
          <a:r>
            <a:rPr lang="en-US"/>
            <a:t>CAN SHAPE FACULTY VITALITY</a:t>
          </a:r>
        </a:p>
      </dgm:t>
    </dgm:pt>
    <dgm:pt modelId="{A0AB0FCE-F707-43D4-AD79-1AAEC0872D94}" type="parTrans" cxnId="{4C18FDBB-F082-4889-AD1C-61CD6037225D}">
      <dgm:prSet/>
      <dgm:spPr/>
      <dgm:t>
        <a:bodyPr/>
        <a:lstStyle/>
        <a:p>
          <a:endParaRPr lang="en-US"/>
        </a:p>
      </dgm:t>
    </dgm:pt>
    <dgm:pt modelId="{69DAD43F-65FE-4D25-A929-908FDE19B70E}" type="sibTrans" cxnId="{4C18FDBB-F082-4889-AD1C-61CD6037225D}">
      <dgm:prSet/>
      <dgm:spPr/>
      <dgm:t>
        <a:bodyPr/>
        <a:lstStyle/>
        <a:p>
          <a:endParaRPr lang="en-US"/>
        </a:p>
      </dgm:t>
    </dgm:pt>
    <dgm:pt modelId="{CBC133BD-91FE-4001-BB85-2A356F463451}" type="pres">
      <dgm:prSet presAssocID="{7FC7D85D-248E-4524-A7B9-B5614CFB0B65}" presName="vert0" presStyleCnt="0">
        <dgm:presLayoutVars>
          <dgm:dir/>
          <dgm:animOne val="branch"/>
          <dgm:animLvl val="lvl"/>
        </dgm:presLayoutVars>
      </dgm:prSet>
      <dgm:spPr/>
    </dgm:pt>
    <dgm:pt modelId="{FB7645BA-E24F-4CB8-B5F7-57E3D6ECD576}" type="pres">
      <dgm:prSet presAssocID="{24BDA6FF-DCA3-4378-8C7A-2EBB9553624F}" presName="thickLine" presStyleLbl="alignNode1" presStyleIdx="0" presStyleCnt="4"/>
      <dgm:spPr/>
    </dgm:pt>
    <dgm:pt modelId="{66E4F694-E3EA-4D49-9D0D-524B2960E680}" type="pres">
      <dgm:prSet presAssocID="{24BDA6FF-DCA3-4378-8C7A-2EBB9553624F}" presName="horz1" presStyleCnt="0"/>
      <dgm:spPr/>
    </dgm:pt>
    <dgm:pt modelId="{EC4AB3B8-3E00-4536-9422-E117BCB0688C}" type="pres">
      <dgm:prSet presAssocID="{24BDA6FF-DCA3-4378-8C7A-2EBB9553624F}" presName="tx1" presStyleLbl="revTx" presStyleIdx="0" presStyleCnt="4"/>
      <dgm:spPr/>
    </dgm:pt>
    <dgm:pt modelId="{5CAC5667-C37F-4823-A545-010F3846E609}" type="pres">
      <dgm:prSet presAssocID="{24BDA6FF-DCA3-4378-8C7A-2EBB9553624F}" presName="vert1" presStyleCnt="0"/>
      <dgm:spPr/>
    </dgm:pt>
    <dgm:pt modelId="{D21A8C8F-B7AC-4029-89AA-A2F57F449C64}" type="pres">
      <dgm:prSet presAssocID="{E9E0EBAE-B27B-4968-91E8-B89DA05E4CF7}" presName="thickLine" presStyleLbl="alignNode1" presStyleIdx="1" presStyleCnt="4"/>
      <dgm:spPr/>
    </dgm:pt>
    <dgm:pt modelId="{2C2C813E-A942-4029-9592-69C738DBEE69}" type="pres">
      <dgm:prSet presAssocID="{E9E0EBAE-B27B-4968-91E8-B89DA05E4CF7}" presName="horz1" presStyleCnt="0"/>
      <dgm:spPr/>
    </dgm:pt>
    <dgm:pt modelId="{DF56E202-C4C0-42BE-8F3B-35547C3F3B99}" type="pres">
      <dgm:prSet presAssocID="{E9E0EBAE-B27B-4968-91E8-B89DA05E4CF7}" presName="tx1" presStyleLbl="revTx" presStyleIdx="1" presStyleCnt="4"/>
      <dgm:spPr/>
    </dgm:pt>
    <dgm:pt modelId="{7DA5081D-BCA0-48E2-8CD5-D443C19D7646}" type="pres">
      <dgm:prSet presAssocID="{E9E0EBAE-B27B-4968-91E8-B89DA05E4CF7}" presName="vert1" presStyleCnt="0"/>
      <dgm:spPr/>
    </dgm:pt>
    <dgm:pt modelId="{B4A9DFB0-70CB-40AD-9EB1-75323C121509}" type="pres">
      <dgm:prSet presAssocID="{70D296B6-6BB3-4F01-8A2D-7423B7520775}" presName="thickLine" presStyleLbl="alignNode1" presStyleIdx="2" presStyleCnt="4"/>
      <dgm:spPr/>
    </dgm:pt>
    <dgm:pt modelId="{658C192B-F897-4588-857A-2B283C15C75A}" type="pres">
      <dgm:prSet presAssocID="{70D296B6-6BB3-4F01-8A2D-7423B7520775}" presName="horz1" presStyleCnt="0"/>
      <dgm:spPr/>
    </dgm:pt>
    <dgm:pt modelId="{596F2623-32E4-4B2C-945A-494C3034ACEC}" type="pres">
      <dgm:prSet presAssocID="{70D296B6-6BB3-4F01-8A2D-7423B7520775}" presName="tx1" presStyleLbl="revTx" presStyleIdx="2" presStyleCnt="4"/>
      <dgm:spPr/>
    </dgm:pt>
    <dgm:pt modelId="{628B0379-41DE-423E-B817-9BE85A562024}" type="pres">
      <dgm:prSet presAssocID="{70D296B6-6BB3-4F01-8A2D-7423B7520775}" presName="vert1" presStyleCnt="0"/>
      <dgm:spPr/>
    </dgm:pt>
    <dgm:pt modelId="{A24FA172-B8FF-4B75-9831-4D12EF6A2182}" type="pres">
      <dgm:prSet presAssocID="{B97670D4-BDE4-45EC-8B94-4E0BA058404B}" presName="thickLine" presStyleLbl="alignNode1" presStyleIdx="3" presStyleCnt="4"/>
      <dgm:spPr/>
    </dgm:pt>
    <dgm:pt modelId="{F56EE574-5C15-4E8D-811E-CF3BFC7BD38B}" type="pres">
      <dgm:prSet presAssocID="{B97670D4-BDE4-45EC-8B94-4E0BA058404B}" presName="horz1" presStyleCnt="0"/>
      <dgm:spPr/>
    </dgm:pt>
    <dgm:pt modelId="{0D2178D5-3AFB-41E5-B5F0-361E94B494D8}" type="pres">
      <dgm:prSet presAssocID="{B97670D4-BDE4-45EC-8B94-4E0BA058404B}" presName="tx1" presStyleLbl="revTx" presStyleIdx="3" presStyleCnt="4"/>
      <dgm:spPr/>
    </dgm:pt>
    <dgm:pt modelId="{930391CC-F130-4BF0-88FB-8AD19E47EFBD}" type="pres">
      <dgm:prSet presAssocID="{B97670D4-BDE4-45EC-8B94-4E0BA058404B}" presName="vert1" presStyleCnt="0"/>
      <dgm:spPr/>
    </dgm:pt>
  </dgm:ptLst>
  <dgm:cxnLst>
    <dgm:cxn modelId="{FB4B9B2C-8E29-42F7-9CAF-1B13149E3CAB}" type="presOf" srcId="{7FC7D85D-248E-4524-A7B9-B5614CFB0B65}" destId="{CBC133BD-91FE-4001-BB85-2A356F463451}" srcOrd="0" destOrd="0" presId="urn:microsoft.com/office/officeart/2008/layout/LinedList"/>
    <dgm:cxn modelId="{9648B53B-E45C-478E-8D95-96366BB61165}" srcId="{7FC7D85D-248E-4524-A7B9-B5614CFB0B65}" destId="{24BDA6FF-DCA3-4378-8C7A-2EBB9553624F}" srcOrd="0" destOrd="0" parTransId="{CD93AA82-0C6C-4BAF-A1D1-324E6A98CB82}" sibTransId="{D7031537-0D6E-40C0-A295-B5A8CB2414A2}"/>
    <dgm:cxn modelId="{D8E3665C-04D1-4EA6-9F46-0AF0C8BBF387}" type="presOf" srcId="{70D296B6-6BB3-4F01-8A2D-7423B7520775}" destId="{596F2623-32E4-4B2C-945A-494C3034ACEC}" srcOrd="0" destOrd="0" presId="urn:microsoft.com/office/officeart/2008/layout/LinedList"/>
    <dgm:cxn modelId="{D644C173-9A0E-4F56-8530-5E5490080E99}" type="presOf" srcId="{E9E0EBAE-B27B-4968-91E8-B89DA05E4CF7}" destId="{DF56E202-C4C0-42BE-8F3B-35547C3F3B99}" srcOrd="0" destOrd="0" presId="urn:microsoft.com/office/officeart/2008/layout/LinedList"/>
    <dgm:cxn modelId="{4A35AD87-6952-4E6A-81C3-7D04C20FBC04}" srcId="{7FC7D85D-248E-4524-A7B9-B5614CFB0B65}" destId="{70D296B6-6BB3-4F01-8A2D-7423B7520775}" srcOrd="2" destOrd="0" parTransId="{3BC24962-37D1-4DC5-BD28-FEE709C07C36}" sibTransId="{E1A0B522-BCD9-4905-8675-8084366CC776}"/>
    <dgm:cxn modelId="{4C18FDBB-F082-4889-AD1C-61CD6037225D}" srcId="{7FC7D85D-248E-4524-A7B9-B5614CFB0B65}" destId="{B97670D4-BDE4-45EC-8B94-4E0BA058404B}" srcOrd="3" destOrd="0" parTransId="{A0AB0FCE-F707-43D4-AD79-1AAEC0872D94}" sibTransId="{69DAD43F-65FE-4D25-A929-908FDE19B70E}"/>
    <dgm:cxn modelId="{A150AEE1-D919-47B8-A7AB-6CAA9DB550AD}" srcId="{7FC7D85D-248E-4524-A7B9-B5614CFB0B65}" destId="{E9E0EBAE-B27B-4968-91E8-B89DA05E4CF7}" srcOrd="1" destOrd="0" parTransId="{C88BBAAB-3D74-401B-BE97-344309D95F63}" sibTransId="{05996C32-C726-48A6-9AB9-4C988669E9BE}"/>
    <dgm:cxn modelId="{23FB3EF7-7716-4B4A-B479-F57F90142AD6}" type="presOf" srcId="{B97670D4-BDE4-45EC-8B94-4E0BA058404B}" destId="{0D2178D5-3AFB-41E5-B5F0-361E94B494D8}" srcOrd="0" destOrd="0" presId="urn:microsoft.com/office/officeart/2008/layout/LinedList"/>
    <dgm:cxn modelId="{A09AA6F8-B42E-4DF9-8801-E05BD05CAB44}" type="presOf" srcId="{24BDA6FF-DCA3-4378-8C7A-2EBB9553624F}" destId="{EC4AB3B8-3E00-4536-9422-E117BCB0688C}" srcOrd="0" destOrd="0" presId="urn:microsoft.com/office/officeart/2008/layout/LinedList"/>
    <dgm:cxn modelId="{D941EAA7-E36F-4A5F-8121-6BB8C51AF88C}" type="presParOf" srcId="{CBC133BD-91FE-4001-BB85-2A356F463451}" destId="{FB7645BA-E24F-4CB8-B5F7-57E3D6ECD576}" srcOrd="0" destOrd="0" presId="urn:microsoft.com/office/officeart/2008/layout/LinedList"/>
    <dgm:cxn modelId="{83FE1463-26E9-4984-813A-A0CA9888CA37}" type="presParOf" srcId="{CBC133BD-91FE-4001-BB85-2A356F463451}" destId="{66E4F694-E3EA-4D49-9D0D-524B2960E680}" srcOrd="1" destOrd="0" presId="urn:microsoft.com/office/officeart/2008/layout/LinedList"/>
    <dgm:cxn modelId="{5E456435-DAB2-497F-AAC5-BCED5DC6EB21}" type="presParOf" srcId="{66E4F694-E3EA-4D49-9D0D-524B2960E680}" destId="{EC4AB3B8-3E00-4536-9422-E117BCB0688C}" srcOrd="0" destOrd="0" presId="urn:microsoft.com/office/officeart/2008/layout/LinedList"/>
    <dgm:cxn modelId="{F941E884-B467-4DBC-B086-84835D639C40}" type="presParOf" srcId="{66E4F694-E3EA-4D49-9D0D-524B2960E680}" destId="{5CAC5667-C37F-4823-A545-010F3846E609}" srcOrd="1" destOrd="0" presId="urn:microsoft.com/office/officeart/2008/layout/LinedList"/>
    <dgm:cxn modelId="{1E3ABDDF-52C6-4DE5-9BF0-04E8CFCB0A1D}" type="presParOf" srcId="{CBC133BD-91FE-4001-BB85-2A356F463451}" destId="{D21A8C8F-B7AC-4029-89AA-A2F57F449C64}" srcOrd="2" destOrd="0" presId="urn:microsoft.com/office/officeart/2008/layout/LinedList"/>
    <dgm:cxn modelId="{C842753F-7245-4988-8A42-6A27C9468619}" type="presParOf" srcId="{CBC133BD-91FE-4001-BB85-2A356F463451}" destId="{2C2C813E-A942-4029-9592-69C738DBEE69}" srcOrd="3" destOrd="0" presId="urn:microsoft.com/office/officeart/2008/layout/LinedList"/>
    <dgm:cxn modelId="{5D162697-B80B-40AE-A99F-5F6D418DC2B0}" type="presParOf" srcId="{2C2C813E-A942-4029-9592-69C738DBEE69}" destId="{DF56E202-C4C0-42BE-8F3B-35547C3F3B99}" srcOrd="0" destOrd="0" presId="urn:microsoft.com/office/officeart/2008/layout/LinedList"/>
    <dgm:cxn modelId="{30DE50EF-977E-4ACE-9C37-A3FC76AC9287}" type="presParOf" srcId="{2C2C813E-A942-4029-9592-69C738DBEE69}" destId="{7DA5081D-BCA0-48E2-8CD5-D443C19D7646}" srcOrd="1" destOrd="0" presId="urn:microsoft.com/office/officeart/2008/layout/LinedList"/>
    <dgm:cxn modelId="{2687EAC6-9EFA-4597-98F7-55BDFEF87E48}" type="presParOf" srcId="{CBC133BD-91FE-4001-BB85-2A356F463451}" destId="{B4A9DFB0-70CB-40AD-9EB1-75323C121509}" srcOrd="4" destOrd="0" presId="urn:microsoft.com/office/officeart/2008/layout/LinedList"/>
    <dgm:cxn modelId="{1743399A-8772-43D4-8D7F-C89C97157195}" type="presParOf" srcId="{CBC133BD-91FE-4001-BB85-2A356F463451}" destId="{658C192B-F897-4588-857A-2B283C15C75A}" srcOrd="5" destOrd="0" presId="urn:microsoft.com/office/officeart/2008/layout/LinedList"/>
    <dgm:cxn modelId="{66DFD052-F01B-4B7A-85A7-08BC2D5A9195}" type="presParOf" srcId="{658C192B-F897-4588-857A-2B283C15C75A}" destId="{596F2623-32E4-4B2C-945A-494C3034ACEC}" srcOrd="0" destOrd="0" presId="urn:microsoft.com/office/officeart/2008/layout/LinedList"/>
    <dgm:cxn modelId="{00D75F85-F0E8-4154-92A6-39F410CFD594}" type="presParOf" srcId="{658C192B-F897-4588-857A-2B283C15C75A}" destId="{628B0379-41DE-423E-B817-9BE85A562024}" srcOrd="1" destOrd="0" presId="urn:microsoft.com/office/officeart/2008/layout/LinedList"/>
    <dgm:cxn modelId="{14C561B9-6379-4B47-AF94-EADC7F14C67B}" type="presParOf" srcId="{CBC133BD-91FE-4001-BB85-2A356F463451}" destId="{A24FA172-B8FF-4B75-9831-4D12EF6A2182}" srcOrd="6" destOrd="0" presId="urn:microsoft.com/office/officeart/2008/layout/LinedList"/>
    <dgm:cxn modelId="{51639515-2C40-4731-928C-8E5734FA7522}" type="presParOf" srcId="{CBC133BD-91FE-4001-BB85-2A356F463451}" destId="{F56EE574-5C15-4E8D-811E-CF3BFC7BD38B}" srcOrd="7" destOrd="0" presId="urn:microsoft.com/office/officeart/2008/layout/LinedList"/>
    <dgm:cxn modelId="{D2E0FA3B-57DB-44F6-BE60-EEADEA4AC016}" type="presParOf" srcId="{F56EE574-5C15-4E8D-811E-CF3BFC7BD38B}" destId="{0D2178D5-3AFB-41E5-B5F0-361E94B494D8}" srcOrd="0" destOrd="0" presId="urn:microsoft.com/office/officeart/2008/layout/LinedList"/>
    <dgm:cxn modelId="{5C76659C-ED2B-4AD4-8227-830D9CB3A174}" type="presParOf" srcId="{F56EE574-5C15-4E8D-811E-CF3BFC7BD38B}" destId="{930391CC-F130-4BF0-88FB-8AD19E47EFB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497D22-7CBA-4087-8D90-65163E708419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C9F436A-0787-46F4-9E51-B1B04EEBD6BC}">
      <dgm:prSet/>
      <dgm:spPr/>
      <dgm:t>
        <a:bodyPr/>
        <a:lstStyle/>
        <a:p>
          <a:r>
            <a:rPr lang="en-US"/>
            <a:t>Not place burden or blame on the faculty for lack of vitality</a:t>
          </a:r>
        </a:p>
      </dgm:t>
    </dgm:pt>
    <dgm:pt modelId="{CD19F9C7-46FE-47A9-8E53-8F023D4B2F2A}" type="parTrans" cxnId="{47E9FAA6-81AE-42E7-A41A-71C59190E0C2}">
      <dgm:prSet/>
      <dgm:spPr/>
      <dgm:t>
        <a:bodyPr/>
        <a:lstStyle/>
        <a:p>
          <a:endParaRPr lang="en-US"/>
        </a:p>
      </dgm:t>
    </dgm:pt>
    <dgm:pt modelId="{A6E1E689-FF8B-4E1F-A1F9-04ECE1CAC7B5}" type="sibTrans" cxnId="{47E9FAA6-81AE-42E7-A41A-71C59190E0C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09DB18D7-A928-41D7-A902-978F5C0588DD}">
      <dgm:prSet/>
      <dgm:spPr/>
      <dgm:t>
        <a:bodyPr/>
        <a:lstStyle/>
        <a:p>
          <a:r>
            <a:rPr lang="en-US"/>
            <a:t>Center the research inside the university</a:t>
          </a:r>
        </a:p>
      </dgm:t>
    </dgm:pt>
    <dgm:pt modelId="{DEE27439-83DB-409E-90F0-D610E7409466}" type="parTrans" cxnId="{3D81F30C-46FA-4968-8DC3-6C2F83C7767C}">
      <dgm:prSet/>
      <dgm:spPr/>
      <dgm:t>
        <a:bodyPr/>
        <a:lstStyle/>
        <a:p>
          <a:endParaRPr lang="en-US"/>
        </a:p>
      </dgm:t>
    </dgm:pt>
    <dgm:pt modelId="{63B5EF50-4380-4F42-A8F7-0E2FB88D5379}" type="sibTrans" cxnId="{3D81F30C-46FA-4968-8DC3-6C2F83C7767C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DCF7CA69-01FA-4662-8A39-45AABEDB0508}">
      <dgm:prSet/>
      <dgm:spPr/>
      <dgm:t>
        <a:bodyPr/>
        <a:lstStyle/>
        <a:p>
          <a:r>
            <a:rPr lang="en-US"/>
            <a:t>Systemic forces in university can deplete or sustain energy and vitalit</a:t>
          </a:r>
        </a:p>
      </dgm:t>
    </dgm:pt>
    <dgm:pt modelId="{ABA495D3-1042-4F41-A9A7-4B48AE61854B}" type="parTrans" cxnId="{3B184DDA-97D9-4B01-A24F-2E808F18D831}">
      <dgm:prSet/>
      <dgm:spPr/>
      <dgm:t>
        <a:bodyPr/>
        <a:lstStyle/>
        <a:p>
          <a:endParaRPr lang="en-US"/>
        </a:p>
      </dgm:t>
    </dgm:pt>
    <dgm:pt modelId="{5B36D7E1-A80B-4787-81C4-AF860025D2B8}" type="sibTrans" cxnId="{3B184DDA-97D9-4B01-A24F-2E808F18D83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15A9C67D-AE5F-4497-9D73-0BEAF65AC5E3}" type="pres">
      <dgm:prSet presAssocID="{AF497D22-7CBA-4087-8D90-65163E708419}" presName="Name0" presStyleCnt="0">
        <dgm:presLayoutVars>
          <dgm:animLvl val="lvl"/>
          <dgm:resizeHandles val="exact"/>
        </dgm:presLayoutVars>
      </dgm:prSet>
      <dgm:spPr/>
    </dgm:pt>
    <dgm:pt modelId="{AFEF9BC5-2CE6-4282-937B-95E3CEC232A4}" type="pres">
      <dgm:prSet presAssocID="{FC9F436A-0787-46F4-9E51-B1B04EEBD6BC}" presName="compositeNode" presStyleCnt="0">
        <dgm:presLayoutVars>
          <dgm:bulletEnabled val="1"/>
        </dgm:presLayoutVars>
      </dgm:prSet>
      <dgm:spPr/>
    </dgm:pt>
    <dgm:pt modelId="{23DAD0D3-204B-465E-88BB-E4C442E900C4}" type="pres">
      <dgm:prSet presAssocID="{FC9F436A-0787-46F4-9E51-B1B04EEBD6BC}" presName="bgRect" presStyleLbl="bgAccFollowNode1" presStyleIdx="0" presStyleCnt="3"/>
      <dgm:spPr/>
    </dgm:pt>
    <dgm:pt modelId="{A659A435-8D9D-4C50-9AF4-DE26789329A3}" type="pres">
      <dgm:prSet presAssocID="{A6E1E689-FF8B-4E1F-A1F9-04ECE1CAC7B5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203E0249-033D-4038-8E3E-212A88F6636C}" type="pres">
      <dgm:prSet presAssocID="{FC9F436A-0787-46F4-9E51-B1B04EEBD6BC}" presName="bottomLine" presStyleLbl="alignNode1" presStyleIdx="1" presStyleCnt="6">
        <dgm:presLayoutVars/>
      </dgm:prSet>
      <dgm:spPr/>
    </dgm:pt>
    <dgm:pt modelId="{C9C25A84-F0EB-48D7-A16F-D7286395F973}" type="pres">
      <dgm:prSet presAssocID="{FC9F436A-0787-46F4-9E51-B1B04EEBD6BC}" presName="nodeText" presStyleLbl="bgAccFollowNode1" presStyleIdx="0" presStyleCnt="3">
        <dgm:presLayoutVars>
          <dgm:bulletEnabled val="1"/>
        </dgm:presLayoutVars>
      </dgm:prSet>
      <dgm:spPr/>
    </dgm:pt>
    <dgm:pt modelId="{2B7F7A61-0348-4C42-91A8-156F6C85A4DC}" type="pres">
      <dgm:prSet presAssocID="{A6E1E689-FF8B-4E1F-A1F9-04ECE1CAC7B5}" presName="sibTrans" presStyleCnt="0"/>
      <dgm:spPr/>
    </dgm:pt>
    <dgm:pt modelId="{36E88E48-9E2D-4E9E-A68B-5593554C53C9}" type="pres">
      <dgm:prSet presAssocID="{09DB18D7-A928-41D7-A902-978F5C0588DD}" presName="compositeNode" presStyleCnt="0">
        <dgm:presLayoutVars>
          <dgm:bulletEnabled val="1"/>
        </dgm:presLayoutVars>
      </dgm:prSet>
      <dgm:spPr/>
    </dgm:pt>
    <dgm:pt modelId="{C4975270-D35A-4440-86F0-2A93CC559278}" type="pres">
      <dgm:prSet presAssocID="{09DB18D7-A928-41D7-A902-978F5C0588DD}" presName="bgRect" presStyleLbl="bgAccFollowNode1" presStyleIdx="1" presStyleCnt="3"/>
      <dgm:spPr/>
    </dgm:pt>
    <dgm:pt modelId="{A93BD2C7-C359-4A5A-AC3D-8DAAA1E84CA2}" type="pres">
      <dgm:prSet presAssocID="{63B5EF50-4380-4F42-A8F7-0E2FB88D5379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FF68EDBB-DAEF-4542-BFD0-609563010199}" type="pres">
      <dgm:prSet presAssocID="{09DB18D7-A928-41D7-A902-978F5C0588DD}" presName="bottomLine" presStyleLbl="alignNode1" presStyleIdx="3" presStyleCnt="6">
        <dgm:presLayoutVars/>
      </dgm:prSet>
      <dgm:spPr/>
    </dgm:pt>
    <dgm:pt modelId="{EC850E47-2271-4BCA-BCB1-1EACC7026C9D}" type="pres">
      <dgm:prSet presAssocID="{09DB18D7-A928-41D7-A902-978F5C0588DD}" presName="nodeText" presStyleLbl="bgAccFollowNode1" presStyleIdx="1" presStyleCnt="3">
        <dgm:presLayoutVars>
          <dgm:bulletEnabled val="1"/>
        </dgm:presLayoutVars>
      </dgm:prSet>
      <dgm:spPr/>
    </dgm:pt>
    <dgm:pt modelId="{A55E91B5-829C-45CD-8271-2135515AF670}" type="pres">
      <dgm:prSet presAssocID="{63B5EF50-4380-4F42-A8F7-0E2FB88D5379}" presName="sibTrans" presStyleCnt="0"/>
      <dgm:spPr/>
    </dgm:pt>
    <dgm:pt modelId="{9CB82D16-3C69-4040-B0D1-9F269A34A32D}" type="pres">
      <dgm:prSet presAssocID="{DCF7CA69-01FA-4662-8A39-45AABEDB0508}" presName="compositeNode" presStyleCnt="0">
        <dgm:presLayoutVars>
          <dgm:bulletEnabled val="1"/>
        </dgm:presLayoutVars>
      </dgm:prSet>
      <dgm:spPr/>
    </dgm:pt>
    <dgm:pt modelId="{03805FDB-B348-44E7-9114-A76CBEB01D31}" type="pres">
      <dgm:prSet presAssocID="{DCF7CA69-01FA-4662-8A39-45AABEDB0508}" presName="bgRect" presStyleLbl="bgAccFollowNode1" presStyleIdx="2" presStyleCnt="3"/>
      <dgm:spPr/>
    </dgm:pt>
    <dgm:pt modelId="{CDB025DA-7B4C-4FA4-BBF2-D965D69430D9}" type="pres">
      <dgm:prSet presAssocID="{5B36D7E1-A80B-4787-81C4-AF860025D2B8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AA501821-5315-44CC-8D1F-14352944460B}" type="pres">
      <dgm:prSet presAssocID="{DCF7CA69-01FA-4662-8A39-45AABEDB0508}" presName="bottomLine" presStyleLbl="alignNode1" presStyleIdx="5" presStyleCnt="6">
        <dgm:presLayoutVars/>
      </dgm:prSet>
      <dgm:spPr/>
    </dgm:pt>
    <dgm:pt modelId="{393FE4D9-8216-43B2-BCB0-C7DA1C854C34}" type="pres">
      <dgm:prSet presAssocID="{DCF7CA69-01FA-4662-8A39-45AABEDB0508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3D81F30C-46FA-4968-8DC3-6C2F83C7767C}" srcId="{AF497D22-7CBA-4087-8D90-65163E708419}" destId="{09DB18D7-A928-41D7-A902-978F5C0588DD}" srcOrd="1" destOrd="0" parTransId="{DEE27439-83DB-409E-90F0-D610E7409466}" sibTransId="{63B5EF50-4380-4F42-A8F7-0E2FB88D5379}"/>
    <dgm:cxn modelId="{75EF242B-DCE9-4DEF-A4D8-073B1A08B1AF}" type="presOf" srcId="{63B5EF50-4380-4F42-A8F7-0E2FB88D5379}" destId="{A93BD2C7-C359-4A5A-AC3D-8DAAA1E84CA2}" srcOrd="0" destOrd="0" presId="urn:microsoft.com/office/officeart/2016/7/layout/BasicLinearProcessNumbered"/>
    <dgm:cxn modelId="{8263FE41-2A9B-4AC7-8091-CFAD78AD4E06}" type="presOf" srcId="{FC9F436A-0787-46F4-9E51-B1B04EEBD6BC}" destId="{23DAD0D3-204B-465E-88BB-E4C442E900C4}" srcOrd="0" destOrd="0" presId="urn:microsoft.com/office/officeart/2016/7/layout/BasicLinearProcessNumbered"/>
    <dgm:cxn modelId="{3677BD46-D213-4670-9019-A83150EC1339}" type="presOf" srcId="{DCF7CA69-01FA-4662-8A39-45AABEDB0508}" destId="{393FE4D9-8216-43B2-BCB0-C7DA1C854C34}" srcOrd="1" destOrd="0" presId="urn:microsoft.com/office/officeart/2016/7/layout/BasicLinearProcessNumbered"/>
    <dgm:cxn modelId="{76605778-7D1C-4C62-9962-2F20DE16A295}" type="presOf" srcId="{FC9F436A-0787-46F4-9E51-B1B04EEBD6BC}" destId="{C9C25A84-F0EB-48D7-A16F-D7286395F973}" srcOrd="1" destOrd="0" presId="urn:microsoft.com/office/officeart/2016/7/layout/BasicLinearProcessNumbered"/>
    <dgm:cxn modelId="{1ED70588-D4DD-4790-B494-E2C5E3476EDE}" type="presOf" srcId="{5B36D7E1-A80B-4787-81C4-AF860025D2B8}" destId="{CDB025DA-7B4C-4FA4-BBF2-D965D69430D9}" srcOrd="0" destOrd="0" presId="urn:microsoft.com/office/officeart/2016/7/layout/BasicLinearProcessNumbered"/>
    <dgm:cxn modelId="{F3B1668D-7BC8-486C-97D0-6ABCFC029460}" type="presOf" srcId="{09DB18D7-A928-41D7-A902-978F5C0588DD}" destId="{EC850E47-2271-4BCA-BCB1-1EACC7026C9D}" srcOrd="1" destOrd="0" presId="urn:microsoft.com/office/officeart/2016/7/layout/BasicLinearProcessNumbered"/>
    <dgm:cxn modelId="{BB10CFA5-10B5-448A-993E-AA95DCBB30CC}" type="presOf" srcId="{A6E1E689-FF8B-4E1F-A1F9-04ECE1CAC7B5}" destId="{A659A435-8D9D-4C50-9AF4-DE26789329A3}" srcOrd="0" destOrd="0" presId="urn:microsoft.com/office/officeart/2016/7/layout/BasicLinearProcessNumbered"/>
    <dgm:cxn modelId="{47E9FAA6-81AE-42E7-A41A-71C59190E0C2}" srcId="{AF497D22-7CBA-4087-8D90-65163E708419}" destId="{FC9F436A-0787-46F4-9E51-B1B04EEBD6BC}" srcOrd="0" destOrd="0" parTransId="{CD19F9C7-46FE-47A9-8E53-8F023D4B2F2A}" sibTransId="{A6E1E689-FF8B-4E1F-A1F9-04ECE1CAC7B5}"/>
    <dgm:cxn modelId="{74C7E8B6-9B16-464E-901C-C7825F62E829}" type="presOf" srcId="{AF497D22-7CBA-4087-8D90-65163E708419}" destId="{15A9C67D-AE5F-4497-9D73-0BEAF65AC5E3}" srcOrd="0" destOrd="0" presId="urn:microsoft.com/office/officeart/2016/7/layout/BasicLinearProcessNumbered"/>
    <dgm:cxn modelId="{EAF133CA-AA44-4149-81AE-04107EA33801}" type="presOf" srcId="{DCF7CA69-01FA-4662-8A39-45AABEDB0508}" destId="{03805FDB-B348-44E7-9114-A76CBEB01D31}" srcOrd="0" destOrd="0" presId="urn:microsoft.com/office/officeart/2016/7/layout/BasicLinearProcessNumbered"/>
    <dgm:cxn modelId="{3B184DDA-97D9-4B01-A24F-2E808F18D831}" srcId="{AF497D22-7CBA-4087-8D90-65163E708419}" destId="{DCF7CA69-01FA-4662-8A39-45AABEDB0508}" srcOrd="2" destOrd="0" parTransId="{ABA495D3-1042-4F41-A9A7-4B48AE61854B}" sibTransId="{5B36D7E1-A80B-4787-81C4-AF860025D2B8}"/>
    <dgm:cxn modelId="{48F4A1FA-D34A-449A-8E47-BC0DE6F9E15E}" type="presOf" srcId="{09DB18D7-A928-41D7-A902-978F5C0588DD}" destId="{C4975270-D35A-4440-86F0-2A93CC559278}" srcOrd="0" destOrd="0" presId="urn:microsoft.com/office/officeart/2016/7/layout/BasicLinearProcessNumbered"/>
    <dgm:cxn modelId="{FD829468-7EA0-4365-A0FD-0E6EA0AD17DE}" type="presParOf" srcId="{15A9C67D-AE5F-4497-9D73-0BEAF65AC5E3}" destId="{AFEF9BC5-2CE6-4282-937B-95E3CEC232A4}" srcOrd="0" destOrd="0" presId="urn:microsoft.com/office/officeart/2016/7/layout/BasicLinearProcessNumbered"/>
    <dgm:cxn modelId="{0D46FCCA-E18F-4EDA-9C13-2BD4D5A7A842}" type="presParOf" srcId="{AFEF9BC5-2CE6-4282-937B-95E3CEC232A4}" destId="{23DAD0D3-204B-465E-88BB-E4C442E900C4}" srcOrd="0" destOrd="0" presId="urn:microsoft.com/office/officeart/2016/7/layout/BasicLinearProcessNumbered"/>
    <dgm:cxn modelId="{D5D34877-812B-40D1-82EE-7C4DD9C4978C}" type="presParOf" srcId="{AFEF9BC5-2CE6-4282-937B-95E3CEC232A4}" destId="{A659A435-8D9D-4C50-9AF4-DE26789329A3}" srcOrd="1" destOrd="0" presId="urn:microsoft.com/office/officeart/2016/7/layout/BasicLinearProcessNumbered"/>
    <dgm:cxn modelId="{CAEE8FB8-CECE-4BB3-912A-F1CD5F7AF271}" type="presParOf" srcId="{AFEF9BC5-2CE6-4282-937B-95E3CEC232A4}" destId="{203E0249-033D-4038-8E3E-212A88F6636C}" srcOrd="2" destOrd="0" presId="urn:microsoft.com/office/officeart/2016/7/layout/BasicLinearProcessNumbered"/>
    <dgm:cxn modelId="{515B53BB-656A-4CCA-8BAB-C9684D76FC1F}" type="presParOf" srcId="{AFEF9BC5-2CE6-4282-937B-95E3CEC232A4}" destId="{C9C25A84-F0EB-48D7-A16F-D7286395F973}" srcOrd="3" destOrd="0" presId="urn:microsoft.com/office/officeart/2016/7/layout/BasicLinearProcessNumbered"/>
    <dgm:cxn modelId="{E32177BA-E52D-4881-8C32-D06DBBF48A3B}" type="presParOf" srcId="{15A9C67D-AE5F-4497-9D73-0BEAF65AC5E3}" destId="{2B7F7A61-0348-4C42-91A8-156F6C85A4DC}" srcOrd="1" destOrd="0" presId="urn:microsoft.com/office/officeart/2016/7/layout/BasicLinearProcessNumbered"/>
    <dgm:cxn modelId="{0795EA73-8664-4EC1-B172-F2F74C926856}" type="presParOf" srcId="{15A9C67D-AE5F-4497-9D73-0BEAF65AC5E3}" destId="{36E88E48-9E2D-4E9E-A68B-5593554C53C9}" srcOrd="2" destOrd="0" presId="urn:microsoft.com/office/officeart/2016/7/layout/BasicLinearProcessNumbered"/>
    <dgm:cxn modelId="{3E7ACBFA-BD57-4673-B13F-C58464739A09}" type="presParOf" srcId="{36E88E48-9E2D-4E9E-A68B-5593554C53C9}" destId="{C4975270-D35A-4440-86F0-2A93CC559278}" srcOrd="0" destOrd="0" presId="urn:microsoft.com/office/officeart/2016/7/layout/BasicLinearProcessNumbered"/>
    <dgm:cxn modelId="{24317FBF-06D6-45CD-9CCE-9631D0D6B47F}" type="presParOf" srcId="{36E88E48-9E2D-4E9E-A68B-5593554C53C9}" destId="{A93BD2C7-C359-4A5A-AC3D-8DAAA1E84CA2}" srcOrd="1" destOrd="0" presId="urn:microsoft.com/office/officeart/2016/7/layout/BasicLinearProcessNumbered"/>
    <dgm:cxn modelId="{D4D101CC-E851-4949-9176-71BA87A62A1B}" type="presParOf" srcId="{36E88E48-9E2D-4E9E-A68B-5593554C53C9}" destId="{FF68EDBB-DAEF-4542-BFD0-609563010199}" srcOrd="2" destOrd="0" presId="urn:microsoft.com/office/officeart/2016/7/layout/BasicLinearProcessNumbered"/>
    <dgm:cxn modelId="{AF0B6661-D71A-4061-9DBA-96CE208530C4}" type="presParOf" srcId="{36E88E48-9E2D-4E9E-A68B-5593554C53C9}" destId="{EC850E47-2271-4BCA-BCB1-1EACC7026C9D}" srcOrd="3" destOrd="0" presId="urn:microsoft.com/office/officeart/2016/7/layout/BasicLinearProcessNumbered"/>
    <dgm:cxn modelId="{8969D9AB-5A69-4823-8A0A-6A9412BC4931}" type="presParOf" srcId="{15A9C67D-AE5F-4497-9D73-0BEAF65AC5E3}" destId="{A55E91B5-829C-45CD-8271-2135515AF670}" srcOrd="3" destOrd="0" presId="urn:microsoft.com/office/officeart/2016/7/layout/BasicLinearProcessNumbered"/>
    <dgm:cxn modelId="{3EE96463-EFF6-427E-92C9-98865970A2CC}" type="presParOf" srcId="{15A9C67D-AE5F-4497-9D73-0BEAF65AC5E3}" destId="{9CB82D16-3C69-4040-B0D1-9F269A34A32D}" srcOrd="4" destOrd="0" presId="urn:microsoft.com/office/officeart/2016/7/layout/BasicLinearProcessNumbered"/>
    <dgm:cxn modelId="{969569DE-8B71-4C79-BB48-A50600B18079}" type="presParOf" srcId="{9CB82D16-3C69-4040-B0D1-9F269A34A32D}" destId="{03805FDB-B348-44E7-9114-A76CBEB01D31}" srcOrd="0" destOrd="0" presId="urn:microsoft.com/office/officeart/2016/7/layout/BasicLinearProcessNumbered"/>
    <dgm:cxn modelId="{9C2A1D3F-D279-448E-A4A2-A40616EAAF49}" type="presParOf" srcId="{9CB82D16-3C69-4040-B0D1-9F269A34A32D}" destId="{CDB025DA-7B4C-4FA4-BBF2-D965D69430D9}" srcOrd="1" destOrd="0" presId="urn:microsoft.com/office/officeart/2016/7/layout/BasicLinearProcessNumbered"/>
    <dgm:cxn modelId="{6DB21AFE-2213-4D9C-9BE6-D330ED7F04DF}" type="presParOf" srcId="{9CB82D16-3C69-4040-B0D1-9F269A34A32D}" destId="{AA501821-5315-44CC-8D1F-14352944460B}" srcOrd="2" destOrd="0" presId="urn:microsoft.com/office/officeart/2016/7/layout/BasicLinearProcessNumbered"/>
    <dgm:cxn modelId="{19F0D037-7AC9-4FDA-ACCC-18BB13E18D40}" type="presParOf" srcId="{9CB82D16-3C69-4040-B0D1-9F269A34A32D}" destId="{393FE4D9-8216-43B2-BCB0-C7DA1C854C34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1FC941-A5E2-4D6E-8ABD-B8926EB5290C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C22FCB-D2DC-4BE8-B0BB-646C49C1640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Grounded in positive psychology</a:t>
          </a:r>
          <a:endParaRPr lang="en-US"/>
        </a:p>
      </dgm:t>
    </dgm:pt>
    <dgm:pt modelId="{2E6753E7-ABE7-461F-B648-0CCB756794EB}" type="parTrans" cxnId="{D989ACC8-48B6-4B9C-8157-70B11DE35F06}">
      <dgm:prSet/>
      <dgm:spPr/>
      <dgm:t>
        <a:bodyPr/>
        <a:lstStyle/>
        <a:p>
          <a:endParaRPr lang="en-US"/>
        </a:p>
      </dgm:t>
    </dgm:pt>
    <dgm:pt modelId="{09AFD74E-C56F-42CD-8345-D746D178F226}" type="sibTrans" cxnId="{D989ACC8-48B6-4B9C-8157-70B11DE35F0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B99F39A-56D6-4BB6-8287-34AE9E89327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Focus on what works in relation to sustaining faculty vitality</a:t>
          </a:r>
          <a:endParaRPr lang="en-US"/>
        </a:p>
      </dgm:t>
    </dgm:pt>
    <dgm:pt modelId="{123E36C6-D42E-44B8-87CA-9D40D37BB83A}" type="parTrans" cxnId="{E0336C53-BFC9-46A5-9458-723EA348578D}">
      <dgm:prSet/>
      <dgm:spPr/>
      <dgm:t>
        <a:bodyPr/>
        <a:lstStyle/>
        <a:p>
          <a:endParaRPr lang="en-US"/>
        </a:p>
      </dgm:t>
    </dgm:pt>
    <dgm:pt modelId="{1B3A5DD3-A7B5-4F63-B55C-A9A63AC5AD5B}" type="sibTrans" cxnId="{E0336C53-BFC9-46A5-9458-723EA348578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83B74F7-ADFD-44E7-A6CB-3FF037B5FBC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Previous studies identified mid-career challenges</a:t>
          </a:r>
          <a:endParaRPr lang="en-US"/>
        </a:p>
      </dgm:t>
    </dgm:pt>
    <dgm:pt modelId="{FC44CBF0-AD47-4A99-87D0-4C19A99973DC}" type="parTrans" cxnId="{2AE709CA-5B4E-4FC8-8563-14940E37F13F}">
      <dgm:prSet/>
      <dgm:spPr/>
      <dgm:t>
        <a:bodyPr/>
        <a:lstStyle/>
        <a:p>
          <a:endParaRPr lang="en-US"/>
        </a:p>
      </dgm:t>
    </dgm:pt>
    <dgm:pt modelId="{8556753A-C6CC-41C4-BE93-833944B1EF77}" type="sibTrans" cxnId="{2AE709CA-5B4E-4FC8-8563-14940E37F13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27520C4-E9C3-4371-A7E8-E3627CACC4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This study seeks solutions, remedies and interventio</a:t>
          </a:r>
          <a:r>
            <a:rPr lang="en-US"/>
            <a:t>ns</a:t>
          </a:r>
        </a:p>
      </dgm:t>
    </dgm:pt>
    <dgm:pt modelId="{E91E2A2F-F60B-4C82-8F40-2CF557D05E4B}" type="parTrans" cxnId="{2E780A50-85D2-4291-B486-51577CBC19DF}">
      <dgm:prSet/>
      <dgm:spPr/>
      <dgm:t>
        <a:bodyPr/>
        <a:lstStyle/>
        <a:p>
          <a:endParaRPr lang="en-US"/>
        </a:p>
      </dgm:t>
    </dgm:pt>
    <dgm:pt modelId="{CF74965A-972F-4123-820C-7716A299591E}" type="sibTrans" cxnId="{2E780A50-85D2-4291-B486-51577CBC19DF}">
      <dgm:prSet/>
      <dgm:spPr/>
      <dgm:t>
        <a:bodyPr/>
        <a:lstStyle/>
        <a:p>
          <a:endParaRPr lang="en-US"/>
        </a:p>
      </dgm:t>
    </dgm:pt>
    <dgm:pt modelId="{34F966B1-7A36-4A40-A8C4-C2E6B8DB2716}" type="pres">
      <dgm:prSet presAssocID="{721FC941-A5E2-4D6E-8ABD-B8926EB5290C}" presName="root" presStyleCnt="0">
        <dgm:presLayoutVars>
          <dgm:dir/>
          <dgm:resizeHandles val="exact"/>
        </dgm:presLayoutVars>
      </dgm:prSet>
      <dgm:spPr/>
    </dgm:pt>
    <dgm:pt modelId="{AC6063E4-DB83-4AC9-A6B6-5B7D4053E195}" type="pres">
      <dgm:prSet presAssocID="{721FC941-A5E2-4D6E-8ABD-B8926EB5290C}" presName="container" presStyleCnt="0">
        <dgm:presLayoutVars>
          <dgm:dir/>
          <dgm:resizeHandles val="exact"/>
        </dgm:presLayoutVars>
      </dgm:prSet>
      <dgm:spPr/>
    </dgm:pt>
    <dgm:pt modelId="{E5DAB54F-3E3A-4BD8-A679-E356FFA7EC39}" type="pres">
      <dgm:prSet presAssocID="{46C22FCB-D2DC-4BE8-B0BB-646C49C16409}" presName="compNode" presStyleCnt="0"/>
      <dgm:spPr/>
    </dgm:pt>
    <dgm:pt modelId="{26A5D056-9C45-4CB1-9D0B-7F6DE18F3BE4}" type="pres">
      <dgm:prSet presAssocID="{46C22FCB-D2DC-4BE8-B0BB-646C49C16409}" presName="iconBgRect" presStyleLbl="bgShp" presStyleIdx="0" presStyleCnt="4"/>
      <dgm:spPr/>
    </dgm:pt>
    <dgm:pt modelId="{1AC02B10-B43E-421E-ADBC-28198221C12B}" type="pres">
      <dgm:prSet presAssocID="{46C22FCB-D2DC-4BE8-B0BB-646C49C1640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935BBD83-DB7A-4CF6-A217-76D427035FC8}" type="pres">
      <dgm:prSet presAssocID="{46C22FCB-D2DC-4BE8-B0BB-646C49C16409}" presName="spaceRect" presStyleCnt="0"/>
      <dgm:spPr/>
    </dgm:pt>
    <dgm:pt modelId="{35BB38DE-6720-4B2E-BCF4-7598B78DAB3B}" type="pres">
      <dgm:prSet presAssocID="{46C22FCB-D2DC-4BE8-B0BB-646C49C16409}" presName="textRect" presStyleLbl="revTx" presStyleIdx="0" presStyleCnt="4">
        <dgm:presLayoutVars>
          <dgm:chMax val="1"/>
          <dgm:chPref val="1"/>
        </dgm:presLayoutVars>
      </dgm:prSet>
      <dgm:spPr/>
    </dgm:pt>
    <dgm:pt modelId="{84565980-3414-490D-84C6-AEB6285FF794}" type="pres">
      <dgm:prSet presAssocID="{09AFD74E-C56F-42CD-8345-D746D178F226}" presName="sibTrans" presStyleLbl="sibTrans2D1" presStyleIdx="0" presStyleCnt="0"/>
      <dgm:spPr/>
    </dgm:pt>
    <dgm:pt modelId="{D1DC076B-1D3B-4819-8804-214E94D9ACBB}" type="pres">
      <dgm:prSet presAssocID="{7B99F39A-56D6-4BB6-8287-34AE9E893270}" presName="compNode" presStyleCnt="0"/>
      <dgm:spPr/>
    </dgm:pt>
    <dgm:pt modelId="{B4F9FB60-3407-4249-B865-D32F48D3DD83}" type="pres">
      <dgm:prSet presAssocID="{7B99F39A-56D6-4BB6-8287-34AE9E893270}" presName="iconBgRect" presStyleLbl="bgShp" presStyleIdx="1" presStyleCnt="4"/>
      <dgm:spPr/>
    </dgm:pt>
    <dgm:pt modelId="{47702382-7350-4026-8FC9-A45F9452B863}" type="pres">
      <dgm:prSet presAssocID="{7B99F39A-56D6-4BB6-8287-34AE9E8932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F2981DC-99AB-40D5-B4F2-D671D8C01497}" type="pres">
      <dgm:prSet presAssocID="{7B99F39A-56D6-4BB6-8287-34AE9E893270}" presName="spaceRect" presStyleCnt="0"/>
      <dgm:spPr/>
    </dgm:pt>
    <dgm:pt modelId="{3971829C-E902-4688-94B0-6C1215D8D14F}" type="pres">
      <dgm:prSet presAssocID="{7B99F39A-56D6-4BB6-8287-34AE9E893270}" presName="textRect" presStyleLbl="revTx" presStyleIdx="1" presStyleCnt="4">
        <dgm:presLayoutVars>
          <dgm:chMax val="1"/>
          <dgm:chPref val="1"/>
        </dgm:presLayoutVars>
      </dgm:prSet>
      <dgm:spPr/>
    </dgm:pt>
    <dgm:pt modelId="{457B4116-3A86-4134-A35F-EAC98B5250AE}" type="pres">
      <dgm:prSet presAssocID="{1B3A5DD3-A7B5-4F63-B55C-A9A63AC5AD5B}" presName="sibTrans" presStyleLbl="sibTrans2D1" presStyleIdx="0" presStyleCnt="0"/>
      <dgm:spPr/>
    </dgm:pt>
    <dgm:pt modelId="{702B2A25-2030-4B47-9E9B-5D256D234263}" type="pres">
      <dgm:prSet presAssocID="{583B74F7-ADFD-44E7-A6CB-3FF037B5FBCB}" presName="compNode" presStyleCnt="0"/>
      <dgm:spPr/>
    </dgm:pt>
    <dgm:pt modelId="{1464629E-F765-4FC7-A574-D9C096AA5829}" type="pres">
      <dgm:prSet presAssocID="{583B74F7-ADFD-44E7-A6CB-3FF037B5FBCB}" presName="iconBgRect" presStyleLbl="bgShp" presStyleIdx="2" presStyleCnt="4"/>
      <dgm:spPr/>
    </dgm:pt>
    <dgm:pt modelId="{269963ED-344F-4A49-8427-916976DB7B6B}" type="pres">
      <dgm:prSet presAssocID="{583B74F7-ADFD-44E7-A6CB-3FF037B5FBC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E58EC07-CF4E-4074-A165-F180C8380055}" type="pres">
      <dgm:prSet presAssocID="{583B74F7-ADFD-44E7-A6CB-3FF037B5FBCB}" presName="spaceRect" presStyleCnt="0"/>
      <dgm:spPr/>
    </dgm:pt>
    <dgm:pt modelId="{8AC534C8-E2EC-4897-92E3-5F8AB515F677}" type="pres">
      <dgm:prSet presAssocID="{583B74F7-ADFD-44E7-A6CB-3FF037B5FBCB}" presName="textRect" presStyleLbl="revTx" presStyleIdx="2" presStyleCnt="4">
        <dgm:presLayoutVars>
          <dgm:chMax val="1"/>
          <dgm:chPref val="1"/>
        </dgm:presLayoutVars>
      </dgm:prSet>
      <dgm:spPr/>
    </dgm:pt>
    <dgm:pt modelId="{23DFB359-6249-4586-8438-3136488F38EA}" type="pres">
      <dgm:prSet presAssocID="{8556753A-C6CC-41C4-BE93-833944B1EF77}" presName="sibTrans" presStyleLbl="sibTrans2D1" presStyleIdx="0" presStyleCnt="0"/>
      <dgm:spPr/>
    </dgm:pt>
    <dgm:pt modelId="{06D150A0-9B20-4EF7-9F41-CAE6111668B9}" type="pres">
      <dgm:prSet presAssocID="{D27520C4-E9C3-4371-A7E8-E3627CACC436}" presName="compNode" presStyleCnt="0"/>
      <dgm:spPr/>
    </dgm:pt>
    <dgm:pt modelId="{05D41715-239D-4BDB-B3E0-555609E3D2F4}" type="pres">
      <dgm:prSet presAssocID="{D27520C4-E9C3-4371-A7E8-E3627CACC436}" presName="iconBgRect" presStyleLbl="bgShp" presStyleIdx="3" presStyleCnt="4"/>
      <dgm:spPr/>
    </dgm:pt>
    <dgm:pt modelId="{83A15738-3400-4A9F-B233-59A4F6433CC3}" type="pres">
      <dgm:prSet presAssocID="{D27520C4-E9C3-4371-A7E8-E3627CACC43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F2E65E27-A60B-4331-887A-E9DA55E2C3CA}" type="pres">
      <dgm:prSet presAssocID="{D27520C4-E9C3-4371-A7E8-E3627CACC436}" presName="spaceRect" presStyleCnt="0"/>
      <dgm:spPr/>
    </dgm:pt>
    <dgm:pt modelId="{AA784E27-8071-4C99-BB04-74C7D732E02D}" type="pres">
      <dgm:prSet presAssocID="{D27520C4-E9C3-4371-A7E8-E3627CACC43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E780A50-85D2-4291-B486-51577CBC19DF}" srcId="{721FC941-A5E2-4D6E-8ABD-B8926EB5290C}" destId="{D27520C4-E9C3-4371-A7E8-E3627CACC436}" srcOrd="3" destOrd="0" parTransId="{E91E2A2F-F60B-4C82-8F40-2CF557D05E4B}" sibTransId="{CF74965A-972F-4123-820C-7716A299591E}"/>
    <dgm:cxn modelId="{E0336C53-BFC9-46A5-9458-723EA348578D}" srcId="{721FC941-A5E2-4D6E-8ABD-B8926EB5290C}" destId="{7B99F39A-56D6-4BB6-8287-34AE9E893270}" srcOrd="1" destOrd="0" parTransId="{123E36C6-D42E-44B8-87CA-9D40D37BB83A}" sibTransId="{1B3A5DD3-A7B5-4F63-B55C-A9A63AC5AD5B}"/>
    <dgm:cxn modelId="{D9F17E8D-5CF0-4901-9BB8-9334BBE3FCDF}" type="presOf" srcId="{D27520C4-E9C3-4371-A7E8-E3627CACC436}" destId="{AA784E27-8071-4C99-BB04-74C7D732E02D}" srcOrd="0" destOrd="0" presId="urn:microsoft.com/office/officeart/2018/2/layout/IconCircleList"/>
    <dgm:cxn modelId="{0BC6E0A5-2425-4A47-92A1-C3E0F48D07A5}" type="presOf" srcId="{7B99F39A-56D6-4BB6-8287-34AE9E893270}" destId="{3971829C-E902-4688-94B0-6C1215D8D14F}" srcOrd="0" destOrd="0" presId="urn:microsoft.com/office/officeart/2018/2/layout/IconCircleList"/>
    <dgm:cxn modelId="{9BC9EAAE-6D4D-43C3-B57A-DD3A8176C992}" type="presOf" srcId="{721FC941-A5E2-4D6E-8ABD-B8926EB5290C}" destId="{34F966B1-7A36-4A40-A8C4-C2E6B8DB2716}" srcOrd="0" destOrd="0" presId="urn:microsoft.com/office/officeart/2018/2/layout/IconCircleList"/>
    <dgm:cxn modelId="{CB2A82BD-6F98-4257-937A-6471E1415A4E}" type="presOf" srcId="{1B3A5DD3-A7B5-4F63-B55C-A9A63AC5AD5B}" destId="{457B4116-3A86-4134-A35F-EAC98B5250AE}" srcOrd="0" destOrd="0" presId="urn:microsoft.com/office/officeart/2018/2/layout/IconCircleList"/>
    <dgm:cxn modelId="{D989ACC8-48B6-4B9C-8157-70B11DE35F06}" srcId="{721FC941-A5E2-4D6E-8ABD-B8926EB5290C}" destId="{46C22FCB-D2DC-4BE8-B0BB-646C49C16409}" srcOrd="0" destOrd="0" parTransId="{2E6753E7-ABE7-461F-B648-0CCB756794EB}" sibTransId="{09AFD74E-C56F-42CD-8345-D746D178F226}"/>
    <dgm:cxn modelId="{2AE709CA-5B4E-4FC8-8563-14940E37F13F}" srcId="{721FC941-A5E2-4D6E-8ABD-B8926EB5290C}" destId="{583B74F7-ADFD-44E7-A6CB-3FF037B5FBCB}" srcOrd="2" destOrd="0" parTransId="{FC44CBF0-AD47-4A99-87D0-4C19A99973DC}" sibTransId="{8556753A-C6CC-41C4-BE93-833944B1EF77}"/>
    <dgm:cxn modelId="{53D4ECD4-C04C-418A-91F9-DEF8CFFDFCA6}" type="presOf" srcId="{8556753A-C6CC-41C4-BE93-833944B1EF77}" destId="{23DFB359-6249-4586-8438-3136488F38EA}" srcOrd="0" destOrd="0" presId="urn:microsoft.com/office/officeart/2018/2/layout/IconCircleList"/>
    <dgm:cxn modelId="{DA57F6DC-0D20-40A6-A8F3-B272BCC4DEBB}" type="presOf" srcId="{583B74F7-ADFD-44E7-A6CB-3FF037B5FBCB}" destId="{8AC534C8-E2EC-4897-92E3-5F8AB515F677}" srcOrd="0" destOrd="0" presId="urn:microsoft.com/office/officeart/2018/2/layout/IconCircleList"/>
    <dgm:cxn modelId="{3C2890ED-A5C4-4242-86BB-747FD725B176}" type="presOf" srcId="{09AFD74E-C56F-42CD-8345-D746D178F226}" destId="{84565980-3414-490D-84C6-AEB6285FF794}" srcOrd="0" destOrd="0" presId="urn:microsoft.com/office/officeart/2018/2/layout/IconCircleList"/>
    <dgm:cxn modelId="{330160F6-87E1-43C0-93B8-E4B93BF19958}" type="presOf" srcId="{46C22FCB-D2DC-4BE8-B0BB-646C49C16409}" destId="{35BB38DE-6720-4B2E-BCF4-7598B78DAB3B}" srcOrd="0" destOrd="0" presId="urn:microsoft.com/office/officeart/2018/2/layout/IconCircleList"/>
    <dgm:cxn modelId="{26309207-AF86-405D-8937-224E265EC9E9}" type="presParOf" srcId="{34F966B1-7A36-4A40-A8C4-C2E6B8DB2716}" destId="{AC6063E4-DB83-4AC9-A6B6-5B7D4053E195}" srcOrd="0" destOrd="0" presId="urn:microsoft.com/office/officeart/2018/2/layout/IconCircleList"/>
    <dgm:cxn modelId="{E15909AB-F9E2-48F0-8D35-2B34E1A2452E}" type="presParOf" srcId="{AC6063E4-DB83-4AC9-A6B6-5B7D4053E195}" destId="{E5DAB54F-3E3A-4BD8-A679-E356FFA7EC39}" srcOrd="0" destOrd="0" presId="urn:microsoft.com/office/officeart/2018/2/layout/IconCircleList"/>
    <dgm:cxn modelId="{C7FB91A1-7310-4EE7-A097-8BD8A15641DD}" type="presParOf" srcId="{E5DAB54F-3E3A-4BD8-A679-E356FFA7EC39}" destId="{26A5D056-9C45-4CB1-9D0B-7F6DE18F3BE4}" srcOrd="0" destOrd="0" presId="urn:microsoft.com/office/officeart/2018/2/layout/IconCircleList"/>
    <dgm:cxn modelId="{9DC3EDA8-A0AC-43DB-A35B-605C877D5729}" type="presParOf" srcId="{E5DAB54F-3E3A-4BD8-A679-E356FFA7EC39}" destId="{1AC02B10-B43E-421E-ADBC-28198221C12B}" srcOrd="1" destOrd="0" presId="urn:microsoft.com/office/officeart/2018/2/layout/IconCircleList"/>
    <dgm:cxn modelId="{0D9C5456-C9F3-49F2-AFC3-F91DC9561D14}" type="presParOf" srcId="{E5DAB54F-3E3A-4BD8-A679-E356FFA7EC39}" destId="{935BBD83-DB7A-4CF6-A217-76D427035FC8}" srcOrd="2" destOrd="0" presId="urn:microsoft.com/office/officeart/2018/2/layout/IconCircleList"/>
    <dgm:cxn modelId="{6C2CB409-58ED-4B74-8B73-B4F0A6C89A8E}" type="presParOf" srcId="{E5DAB54F-3E3A-4BD8-A679-E356FFA7EC39}" destId="{35BB38DE-6720-4B2E-BCF4-7598B78DAB3B}" srcOrd="3" destOrd="0" presId="urn:microsoft.com/office/officeart/2018/2/layout/IconCircleList"/>
    <dgm:cxn modelId="{CEC8FBE5-5497-4B72-87C3-77608FEA3D32}" type="presParOf" srcId="{AC6063E4-DB83-4AC9-A6B6-5B7D4053E195}" destId="{84565980-3414-490D-84C6-AEB6285FF794}" srcOrd="1" destOrd="0" presId="urn:microsoft.com/office/officeart/2018/2/layout/IconCircleList"/>
    <dgm:cxn modelId="{5B5956C7-1E66-4BA5-B520-46B92B5161EA}" type="presParOf" srcId="{AC6063E4-DB83-4AC9-A6B6-5B7D4053E195}" destId="{D1DC076B-1D3B-4819-8804-214E94D9ACBB}" srcOrd="2" destOrd="0" presId="urn:microsoft.com/office/officeart/2018/2/layout/IconCircleList"/>
    <dgm:cxn modelId="{4175C082-354F-44D3-BCE5-F4E060F583FA}" type="presParOf" srcId="{D1DC076B-1D3B-4819-8804-214E94D9ACBB}" destId="{B4F9FB60-3407-4249-B865-D32F48D3DD83}" srcOrd="0" destOrd="0" presId="urn:microsoft.com/office/officeart/2018/2/layout/IconCircleList"/>
    <dgm:cxn modelId="{16C12497-F076-4B37-8132-FB1FEFB8F548}" type="presParOf" srcId="{D1DC076B-1D3B-4819-8804-214E94D9ACBB}" destId="{47702382-7350-4026-8FC9-A45F9452B863}" srcOrd="1" destOrd="0" presId="urn:microsoft.com/office/officeart/2018/2/layout/IconCircleList"/>
    <dgm:cxn modelId="{473F703B-6138-480E-B15C-0A795E1DAAD4}" type="presParOf" srcId="{D1DC076B-1D3B-4819-8804-214E94D9ACBB}" destId="{4F2981DC-99AB-40D5-B4F2-D671D8C01497}" srcOrd="2" destOrd="0" presId="urn:microsoft.com/office/officeart/2018/2/layout/IconCircleList"/>
    <dgm:cxn modelId="{E7F76D94-C114-45A4-9F94-A567F50EAE05}" type="presParOf" srcId="{D1DC076B-1D3B-4819-8804-214E94D9ACBB}" destId="{3971829C-E902-4688-94B0-6C1215D8D14F}" srcOrd="3" destOrd="0" presId="urn:microsoft.com/office/officeart/2018/2/layout/IconCircleList"/>
    <dgm:cxn modelId="{9640964D-B1B9-45F0-93E1-FD56016B6D0C}" type="presParOf" srcId="{AC6063E4-DB83-4AC9-A6B6-5B7D4053E195}" destId="{457B4116-3A86-4134-A35F-EAC98B5250AE}" srcOrd="3" destOrd="0" presId="urn:microsoft.com/office/officeart/2018/2/layout/IconCircleList"/>
    <dgm:cxn modelId="{480C22F2-ECF7-4A97-AEE1-4A6F0B6DDFD0}" type="presParOf" srcId="{AC6063E4-DB83-4AC9-A6B6-5B7D4053E195}" destId="{702B2A25-2030-4B47-9E9B-5D256D234263}" srcOrd="4" destOrd="0" presId="urn:microsoft.com/office/officeart/2018/2/layout/IconCircleList"/>
    <dgm:cxn modelId="{0250673F-C347-40B1-8FC9-78B3E3D59C78}" type="presParOf" srcId="{702B2A25-2030-4B47-9E9B-5D256D234263}" destId="{1464629E-F765-4FC7-A574-D9C096AA5829}" srcOrd="0" destOrd="0" presId="urn:microsoft.com/office/officeart/2018/2/layout/IconCircleList"/>
    <dgm:cxn modelId="{E065B56E-ED88-4B3C-A932-FF50D0E78DAF}" type="presParOf" srcId="{702B2A25-2030-4B47-9E9B-5D256D234263}" destId="{269963ED-344F-4A49-8427-916976DB7B6B}" srcOrd="1" destOrd="0" presId="urn:microsoft.com/office/officeart/2018/2/layout/IconCircleList"/>
    <dgm:cxn modelId="{4AF96C1E-A953-42DC-9AB5-D1745412E63A}" type="presParOf" srcId="{702B2A25-2030-4B47-9E9B-5D256D234263}" destId="{FE58EC07-CF4E-4074-A165-F180C8380055}" srcOrd="2" destOrd="0" presId="urn:microsoft.com/office/officeart/2018/2/layout/IconCircleList"/>
    <dgm:cxn modelId="{F62E2E98-F6CD-4B6E-AEBA-A1EDA2BD6C98}" type="presParOf" srcId="{702B2A25-2030-4B47-9E9B-5D256D234263}" destId="{8AC534C8-E2EC-4897-92E3-5F8AB515F677}" srcOrd="3" destOrd="0" presId="urn:microsoft.com/office/officeart/2018/2/layout/IconCircleList"/>
    <dgm:cxn modelId="{B42B3332-05E4-48A2-8B20-F66CE26340C8}" type="presParOf" srcId="{AC6063E4-DB83-4AC9-A6B6-5B7D4053E195}" destId="{23DFB359-6249-4586-8438-3136488F38EA}" srcOrd="5" destOrd="0" presId="urn:microsoft.com/office/officeart/2018/2/layout/IconCircleList"/>
    <dgm:cxn modelId="{DF2653EF-C700-45DD-ACE5-427204CFDACC}" type="presParOf" srcId="{AC6063E4-DB83-4AC9-A6B6-5B7D4053E195}" destId="{06D150A0-9B20-4EF7-9F41-CAE6111668B9}" srcOrd="6" destOrd="0" presId="urn:microsoft.com/office/officeart/2018/2/layout/IconCircleList"/>
    <dgm:cxn modelId="{96AD31B0-49EF-4184-87E6-9C0116389A11}" type="presParOf" srcId="{06D150A0-9B20-4EF7-9F41-CAE6111668B9}" destId="{05D41715-239D-4BDB-B3E0-555609E3D2F4}" srcOrd="0" destOrd="0" presId="urn:microsoft.com/office/officeart/2018/2/layout/IconCircleList"/>
    <dgm:cxn modelId="{C7A9E369-FC15-4011-A9E1-4F3147AF735E}" type="presParOf" srcId="{06D150A0-9B20-4EF7-9F41-CAE6111668B9}" destId="{83A15738-3400-4A9F-B233-59A4F6433CC3}" srcOrd="1" destOrd="0" presId="urn:microsoft.com/office/officeart/2018/2/layout/IconCircleList"/>
    <dgm:cxn modelId="{4D897D47-56CD-435E-807D-FBC92A449139}" type="presParOf" srcId="{06D150A0-9B20-4EF7-9F41-CAE6111668B9}" destId="{F2E65E27-A60B-4331-887A-E9DA55E2C3CA}" srcOrd="2" destOrd="0" presId="urn:microsoft.com/office/officeart/2018/2/layout/IconCircleList"/>
    <dgm:cxn modelId="{0FFA5756-26D1-47A3-8B92-63D61961C07F}" type="presParOf" srcId="{06D150A0-9B20-4EF7-9F41-CAE6111668B9}" destId="{AA784E27-8071-4C99-BB04-74C7D732E02D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879C902-3AF4-4A03-BEF2-A7A2E9EB4B8E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06516D56-5568-41B6-A194-183FF79E872E}">
      <dgm:prSet/>
      <dgm:spPr/>
      <dgm:t>
        <a:bodyPr/>
        <a:lstStyle/>
        <a:p>
          <a:r>
            <a:rPr lang="en-US" b="1"/>
            <a:t>Only full time tenured faculty</a:t>
          </a:r>
          <a:endParaRPr lang="en-US"/>
        </a:p>
      </dgm:t>
    </dgm:pt>
    <dgm:pt modelId="{0CC9D304-905D-4928-9AC1-8A3824965863}" type="parTrans" cxnId="{30501A25-2B16-4EEE-890D-6B4D52A33950}">
      <dgm:prSet/>
      <dgm:spPr/>
      <dgm:t>
        <a:bodyPr/>
        <a:lstStyle/>
        <a:p>
          <a:endParaRPr lang="en-US"/>
        </a:p>
      </dgm:t>
    </dgm:pt>
    <dgm:pt modelId="{35894334-9B41-452E-B062-F41E6C477278}" type="sibTrans" cxnId="{30501A25-2B16-4EEE-890D-6B4D52A33950}">
      <dgm:prSet/>
      <dgm:spPr/>
      <dgm:t>
        <a:bodyPr/>
        <a:lstStyle/>
        <a:p>
          <a:endParaRPr lang="en-US"/>
        </a:p>
      </dgm:t>
    </dgm:pt>
    <dgm:pt modelId="{1075D49D-4883-4B9A-8CA1-E9D48C2F7485}">
      <dgm:prSet/>
      <dgm:spPr/>
      <dgm:t>
        <a:bodyPr/>
        <a:lstStyle/>
        <a:p>
          <a:r>
            <a:rPr lang="en-US" b="1"/>
            <a:t>No part time faculty vitality studied</a:t>
          </a:r>
          <a:endParaRPr lang="en-US"/>
        </a:p>
      </dgm:t>
    </dgm:pt>
    <dgm:pt modelId="{78702C72-C982-4111-A2CF-6E7B96E2D1BE}" type="parTrans" cxnId="{6FF10369-09B8-4D84-B2C9-3F43509EDC3A}">
      <dgm:prSet/>
      <dgm:spPr/>
      <dgm:t>
        <a:bodyPr/>
        <a:lstStyle/>
        <a:p>
          <a:endParaRPr lang="en-US"/>
        </a:p>
      </dgm:t>
    </dgm:pt>
    <dgm:pt modelId="{E4A7B4F6-1928-4199-A19D-0BBC59C2AE28}" type="sibTrans" cxnId="{6FF10369-09B8-4D84-B2C9-3F43509EDC3A}">
      <dgm:prSet/>
      <dgm:spPr/>
      <dgm:t>
        <a:bodyPr/>
        <a:lstStyle/>
        <a:p>
          <a:endParaRPr lang="en-US"/>
        </a:p>
      </dgm:t>
    </dgm:pt>
    <dgm:pt modelId="{8B871B9B-691F-4BC0-AC49-3B05EB0E83FA}">
      <dgm:prSet/>
      <dgm:spPr/>
      <dgm:t>
        <a:bodyPr/>
        <a:lstStyle/>
        <a:p>
          <a:r>
            <a:rPr lang="en-US" b="1"/>
            <a:t>Few Faculty of Color</a:t>
          </a:r>
          <a:endParaRPr lang="en-US"/>
        </a:p>
      </dgm:t>
    </dgm:pt>
    <dgm:pt modelId="{191CA621-4B16-4718-B289-08A29C1DB4B5}" type="parTrans" cxnId="{017F67F3-9A00-4A56-A717-760F7FDCE7A9}">
      <dgm:prSet/>
      <dgm:spPr/>
      <dgm:t>
        <a:bodyPr/>
        <a:lstStyle/>
        <a:p>
          <a:endParaRPr lang="en-US"/>
        </a:p>
      </dgm:t>
    </dgm:pt>
    <dgm:pt modelId="{51B34CFA-D49E-4652-ABB8-858BDB76D2C3}" type="sibTrans" cxnId="{017F67F3-9A00-4A56-A717-760F7FDCE7A9}">
      <dgm:prSet/>
      <dgm:spPr/>
      <dgm:t>
        <a:bodyPr/>
        <a:lstStyle/>
        <a:p>
          <a:endParaRPr lang="en-US"/>
        </a:p>
      </dgm:t>
    </dgm:pt>
    <dgm:pt modelId="{527327AF-56FC-44FA-8D1C-8CCFBFFC287E}">
      <dgm:prSet/>
      <dgm:spPr/>
      <dgm:t>
        <a:bodyPr/>
        <a:lstStyle/>
        <a:p>
          <a:r>
            <a:rPr lang="en-US" b="1"/>
            <a:t>Sites were Public Comprehensive Universities in New England</a:t>
          </a:r>
          <a:endParaRPr lang="en-US"/>
        </a:p>
      </dgm:t>
    </dgm:pt>
    <dgm:pt modelId="{DA71AE4D-E559-444A-AFE0-95C29AC7856B}" type="parTrans" cxnId="{6ECD5304-EEDE-4684-870B-049B2BFF902C}">
      <dgm:prSet/>
      <dgm:spPr/>
      <dgm:t>
        <a:bodyPr/>
        <a:lstStyle/>
        <a:p>
          <a:endParaRPr lang="en-US"/>
        </a:p>
      </dgm:t>
    </dgm:pt>
    <dgm:pt modelId="{566A0E03-FD7B-499C-9C9C-1B2D94103E53}" type="sibTrans" cxnId="{6ECD5304-EEDE-4684-870B-049B2BFF902C}">
      <dgm:prSet/>
      <dgm:spPr/>
      <dgm:t>
        <a:bodyPr/>
        <a:lstStyle/>
        <a:p>
          <a:endParaRPr lang="en-US"/>
        </a:p>
      </dgm:t>
    </dgm:pt>
    <dgm:pt modelId="{4DEBD0A9-CED8-4DC4-A3E6-2B1338CFFCF3}">
      <dgm:prSet/>
      <dgm:spPr/>
      <dgm:t>
        <a:bodyPr/>
        <a:lstStyle/>
        <a:p>
          <a:r>
            <a:rPr lang="en-US" b="1"/>
            <a:t>Private Colleges and Research Universities were not included</a:t>
          </a:r>
          <a:endParaRPr lang="en-US"/>
        </a:p>
      </dgm:t>
    </dgm:pt>
    <dgm:pt modelId="{802AB547-C3D2-4B4C-A0E7-8B0A98CDCF69}" type="parTrans" cxnId="{58068E5C-7C5B-499E-A802-228EE02FE2EB}">
      <dgm:prSet/>
      <dgm:spPr/>
      <dgm:t>
        <a:bodyPr/>
        <a:lstStyle/>
        <a:p>
          <a:endParaRPr lang="en-US"/>
        </a:p>
      </dgm:t>
    </dgm:pt>
    <dgm:pt modelId="{A8B152F2-9DC1-416C-A93D-B1EA4227FDDB}" type="sibTrans" cxnId="{58068E5C-7C5B-499E-A802-228EE02FE2EB}">
      <dgm:prSet/>
      <dgm:spPr/>
      <dgm:t>
        <a:bodyPr/>
        <a:lstStyle/>
        <a:p>
          <a:endParaRPr lang="en-US"/>
        </a:p>
      </dgm:t>
    </dgm:pt>
    <dgm:pt modelId="{5FB4AB6A-B76B-4B38-8C99-7EA729FCA7B1}" type="pres">
      <dgm:prSet presAssocID="{7879C902-3AF4-4A03-BEF2-A7A2E9EB4B8E}" presName="vert0" presStyleCnt="0">
        <dgm:presLayoutVars>
          <dgm:dir/>
          <dgm:animOne val="branch"/>
          <dgm:animLvl val="lvl"/>
        </dgm:presLayoutVars>
      </dgm:prSet>
      <dgm:spPr/>
    </dgm:pt>
    <dgm:pt modelId="{969F9C87-8B4C-4068-995C-5056821D8171}" type="pres">
      <dgm:prSet presAssocID="{06516D56-5568-41B6-A194-183FF79E872E}" presName="thickLine" presStyleLbl="alignNode1" presStyleIdx="0" presStyleCnt="5"/>
      <dgm:spPr/>
    </dgm:pt>
    <dgm:pt modelId="{F673E57D-80CE-4580-943E-379D00420E9F}" type="pres">
      <dgm:prSet presAssocID="{06516D56-5568-41B6-A194-183FF79E872E}" presName="horz1" presStyleCnt="0"/>
      <dgm:spPr/>
    </dgm:pt>
    <dgm:pt modelId="{305E7D8F-9A4C-411D-B0D2-A12C6881A7E7}" type="pres">
      <dgm:prSet presAssocID="{06516D56-5568-41B6-A194-183FF79E872E}" presName="tx1" presStyleLbl="revTx" presStyleIdx="0" presStyleCnt="5"/>
      <dgm:spPr/>
    </dgm:pt>
    <dgm:pt modelId="{7D5B02BC-6F4E-45FB-9EEF-CA65EE505232}" type="pres">
      <dgm:prSet presAssocID="{06516D56-5568-41B6-A194-183FF79E872E}" presName="vert1" presStyleCnt="0"/>
      <dgm:spPr/>
    </dgm:pt>
    <dgm:pt modelId="{344055B1-CA17-460D-BAD8-121890CC048C}" type="pres">
      <dgm:prSet presAssocID="{1075D49D-4883-4B9A-8CA1-E9D48C2F7485}" presName="thickLine" presStyleLbl="alignNode1" presStyleIdx="1" presStyleCnt="5"/>
      <dgm:spPr/>
    </dgm:pt>
    <dgm:pt modelId="{2BD75F77-C073-4D83-AE36-7E5F3275ECE3}" type="pres">
      <dgm:prSet presAssocID="{1075D49D-4883-4B9A-8CA1-E9D48C2F7485}" presName="horz1" presStyleCnt="0"/>
      <dgm:spPr/>
    </dgm:pt>
    <dgm:pt modelId="{9D0A4419-DADB-47DA-A814-4E084CC85CBA}" type="pres">
      <dgm:prSet presAssocID="{1075D49D-4883-4B9A-8CA1-E9D48C2F7485}" presName="tx1" presStyleLbl="revTx" presStyleIdx="1" presStyleCnt="5"/>
      <dgm:spPr/>
    </dgm:pt>
    <dgm:pt modelId="{1BB99853-DFAD-42E9-B015-520A77727E7F}" type="pres">
      <dgm:prSet presAssocID="{1075D49D-4883-4B9A-8CA1-E9D48C2F7485}" presName="vert1" presStyleCnt="0"/>
      <dgm:spPr/>
    </dgm:pt>
    <dgm:pt modelId="{6932353B-596B-4245-A2A2-D93CE03E201E}" type="pres">
      <dgm:prSet presAssocID="{8B871B9B-691F-4BC0-AC49-3B05EB0E83FA}" presName="thickLine" presStyleLbl="alignNode1" presStyleIdx="2" presStyleCnt="5"/>
      <dgm:spPr/>
    </dgm:pt>
    <dgm:pt modelId="{59435A64-F6C6-4BBD-AF24-68FF0E36413D}" type="pres">
      <dgm:prSet presAssocID="{8B871B9B-691F-4BC0-AC49-3B05EB0E83FA}" presName="horz1" presStyleCnt="0"/>
      <dgm:spPr/>
    </dgm:pt>
    <dgm:pt modelId="{D049E9F1-8256-457E-BC60-911C86877833}" type="pres">
      <dgm:prSet presAssocID="{8B871B9B-691F-4BC0-AC49-3B05EB0E83FA}" presName="tx1" presStyleLbl="revTx" presStyleIdx="2" presStyleCnt="5"/>
      <dgm:spPr/>
    </dgm:pt>
    <dgm:pt modelId="{4D57AAE8-993E-4A98-B708-89177EA7AA03}" type="pres">
      <dgm:prSet presAssocID="{8B871B9B-691F-4BC0-AC49-3B05EB0E83FA}" presName="vert1" presStyleCnt="0"/>
      <dgm:spPr/>
    </dgm:pt>
    <dgm:pt modelId="{7FF570B8-EB46-4754-8931-36158FA7F6BD}" type="pres">
      <dgm:prSet presAssocID="{527327AF-56FC-44FA-8D1C-8CCFBFFC287E}" presName="thickLine" presStyleLbl="alignNode1" presStyleIdx="3" presStyleCnt="5"/>
      <dgm:spPr/>
    </dgm:pt>
    <dgm:pt modelId="{96ED3C0E-63FF-4A5E-BF18-36D1712FCA01}" type="pres">
      <dgm:prSet presAssocID="{527327AF-56FC-44FA-8D1C-8CCFBFFC287E}" presName="horz1" presStyleCnt="0"/>
      <dgm:spPr/>
    </dgm:pt>
    <dgm:pt modelId="{D20DB870-E5E2-4C8C-A3C1-A6A4ABF4063F}" type="pres">
      <dgm:prSet presAssocID="{527327AF-56FC-44FA-8D1C-8CCFBFFC287E}" presName="tx1" presStyleLbl="revTx" presStyleIdx="3" presStyleCnt="5"/>
      <dgm:spPr/>
    </dgm:pt>
    <dgm:pt modelId="{BD4CEEBF-EFD0-462E-978B-A6998F173CC5}" type="pres">
      <dgm:prSet presAssocID="{527327AF-56FC-44FA-8D1C-8CCFBFFC287E}" presName="vert1" presStyleCnt="0"/>
      <dgm:spPr/>
    </dgm:pt>
    <dgm:pt modelId="{7B107877-DA98-4F32-A09E-3992E130819B}" type="pres">
      <dgm:prSet presAssocID="{4DEBD0A9-CED8-4DC4-A3E6-2B1338CFFCF3}" presName="thickLine" presStyleLbl="alignNode1" presStyleIdx="4" presStyleCnt="5"/>
      <dgm:spPr/>
    </dgm:pt>
    <dgm:pt modelId="{D1C8CE9A-7329-4AD4-85B2-61D3C728FD3E}" type="pres">
      <dgm:prSet presAssocID="{4DEBD0A9-CED8-4DC4-A3E6-2B1338CFFCF3}" presName="horz1" presStyleCnt="0"/>
      <dgm:spPr/>
    </dgm:pt>
    <dgm:pt modelId="{5978DE53-5D83-4644-B9FD-D500044645AA}" type="pres">
      <dgm:prSet presAssocID="{4DEBD0A9-CED8-4DC4-A3E6-2B1338CFFCF3}" presName="tx1" presStyleLbl="revTx" presStyleIdx="4" presStyleCnt="5"/>
      <dgm:spPr/>
    </dgm:pt>
    <dgm:pt modelId="{817DC048-8225-4A1D-8C4B-D657334EBB4C}" type="pres">
      <dgm:prSet presAssocID="{4DEBD0A9-CED8-4DC4-A3E6-2B1338CFFCF3}" presName="vert1" presStyleCnt="0"/>
      <dgm:spPr/>
    </dgm:pt>
  </dgm:ptLst>
  <dgm:cxnLst>
    <dgm:cxn modelId="{6ECD5304-EEDE-4684-870B-049B2BFF902C}" srcId="{7879C902-3AF4-4A03-BEF2-A7A2E9EB4B8E}" destId="{527327AF-56FC-44FA-8D1C-8CCFBFFC287E}" srcOrd="3" destOrd="0" parTransId="{DA71AE4D-E559-444A-AFE0-95C29AC7856B}" sibTransId="{566A0E03-FD7B-499C-9C9C-1B2D94103E53}"/>
    <dgm:cxn modelId="{22C4861C-AD56-4E15-AC12-DFEE22D83576}" type="presOf" srcId="{7879C902-3AF4-4A03-BEF2-A7A2E9EB4B8E}" destId="{5FB4AB6A-B76B-4B38-8C99-7EA729FCA7B1}" srcOrd="0" destOrd="0" presId="urn:microsoft.com/office/officeart/2008/layout/LinedList"/>
    <dgm:cxn modelId="{40906724-4065-49F9-AB6D-A3253629E88F}" type="presOf" srcId="{8B871B9B-691F-4BC0-AC49-3B05EB0E83FA}" destId="{D049E9F1-8256-457E-BC60-911C86877833}" srcOrd="0" destOrd="0" presId="urn:microsoft.com/office/officeart/2008/layout/LinedList"/>
    <dgm:cxn modelId="{30501A25-2B16-4EEE-890D-6B4D52A33950}" srcId="{7879C902-3AF4-4A03-BEF2-A7A2E9EB4B8E}" destId="{06516D56-5568-41B6-A194-183FF79E872E}" srcOrd="0" destOrd="0" parTransId="{0CC9D304-905D-4928-9AC1-8A3824965863}" sibTransId="{35894334-9B41-452E-B062-F41E6C477278}"/>
    <dgm:cxn modelId="{58068E5C-7C5B-499E-A802-228EE02FE2EB}" srcId="{7879C902-3AF4-4A03-BEF2-A7A2E9EB4B8E}" destId="{4DEBD0A9-CED8-4DC4-A3E6-2B1338CFFCF3}" srcOrd="4" destOrd="0" parTransId="{802AB547-C3D2-4B4C-A0E7-8B0A98CDCF69}" sibTransId="{A8B152F2-9DC1-416C-A93D-B1EA4227FDDB}"/>
    <dgm:cxn modelId="{6FF10369-09B8-4D84-B2C9-3F43509EDC3A}" srcId="{7879C902-3AF4-4A03-BEF2-A7A2E9EB4B8E}" destId="{1075D49D-4883-4B9A-8CA1-E9D48C2F7485}" srcOrd="1" destOrd="0" parTransId="{78702C72-C982-4111-A2CF-6E7B96E2D1BE}" sibTransId="{E4A7B4F6-1928-4199-A19D-0BBC59C2AE28}"/>
    <dgm:cxn modelId="{AC0F4F7C-FCC2-418C-AFE9-F3071F7C10C1}" type="presOf" srcId="{06516D56-5568-41B6-A194-183FF79E872E}" destId="{305E7D8F-9A4C-411D-B0D2-A12C6881A7E7}" srcOrd="0" destOrd="0" presId="urn:microsoft.com/office/officeart/2008/layout/LinedList"/>
    <dgm:cxn modelId="{1D6A35AD-3D89-4435-8518-40AF7B6531CD}" type="presOf" srcId="{4DEBD0A9-CED8-4DC4-A3E6-2B1338CFFCF3}" destId="{5978DE53-5D83-4644-B9FD-D500044645AA}" srcOrd="0" destOrd="0" presId="urn:microsoft.com/office/officeart/2008/layout/LinedList"/>
    <dgm:cxn modelId="{0FD6A9D2-9CDB-4981-B5DC-44025380EF12}" type="presOf" srcId="{1075D49D-4883-4B9A-8CA1-E9D48C2F7485}" destId="{9D0A4419-DADB-47DA-A814-4E084CC85CBA}" srcOrd="0" destOrd="0" presId="urn:microsoft.com/office/officeart/2008/layout/LinedList"/>
    <dgm:cxn modelId="{0D2596D7-3A91-4ECC-988B-02BAAF022CB4}" type="presOf" srcId="{527327AF-56FC-44FA-8D1C-8CCFBFFC287E}" destId="{D20DB870-E5E2-4C8C-A3C1-A6A4ABF4063F}" srcOrd="0" destOrd="0" presId="urn:microsoft.com/office/officeart/2008/layout/LinedList"/>
    <dgm:cxn modelId="{017F67F3-9A00-4A56-A717-760F7FDCE7A9}" srcId="{7879C902-3AF4-4A03-BEF2-A7A2E9EB4B8E}" destId="{8B871B9B-691F-4BC0-AC49-3B05EB0E83FA}" srcOrd="2" destOrd="0" parTransId="{191CA621-4B16-4718-B289-08A29C1DB4B5}" sibTransId="{51B34CFA-D49E-4652-ABB8-858BDB76D2C3}"/>
    <dgm:cxn modelId="{B009CA26-9879-411A-A64D-401909F36455}" type="presParOf" srcId="{5FB4AB6A-B76B-4B38-8C99-7EA729FCA7B1}" destId="{969F9C87-8B4C-4068-995C-5056821D8171}" srcOrd="0" destOrd="0" presId="urn:microsoft.com/office/officeart/2008/layout/LinedList"/>
    <dgm:cxn modelId="{762D9299-586C-44D3-A823-816BB25125CE}" type="presParOf" srcId="{5FB4AB6A-B76B-4B38-8C99-7EA729FCA7B1}" destId="{F673E57D-80CE-4580-943E-379D00420E9F}" srcOrd="1" destOrd="0" presId="urn:microsoft.com/office/officeart/2008/layout/LinedList"/>
    <dgm:cxn modelId="{7248AAAD-A5EE-4A9F-A4B4-EE1E523B86CE}" type="presParOf" srcId="{F673E57D-80CE-4580-943E-379D00420E9F}" destId="{305E7D8F-9A4C-411D-B0D2-A12C6881A7E7}" srcOrd="0" destOrd="0" presId="urn:microsoft.com/office/officeart/2008/layout/LinedList"/>
    <dgm:cxn modelId="{C882ECFC-2272-4A3E-9C48-7342903ED1A4}" type="presParOf" srcId="{F673E57D-80CE-4580-943E-379D00420E9F}" destId="{7D5B02BC-6F4E-45FB-9EEF-CA65EE505232}" srcOrd="1" destOrd="0" presId="urn:microsoft.com/office/officeart/2008/layout/LinedList"/>
    <dgm:cxn modelId="{753C97F0-D1D4-49DE-8823-66B3690FEF60}" type="presParOf" srcId="{5FB4AB6A-B76B-4B38-8C99-7EA729FCA7B1}" destId="{344055B1-CA17-460D-BAD8-121890CC048C}" srcOrd="2" destOrd="0" presId="urn:microsoft.com/office/officeart/2008/layout/LinedList"/>
    <dgm:cxn modelId="{CB63382C-064C-4241-9A77-F1DD7EDADD00}" type="presParOf" srcId="{5FB4AB6A-B76B-4B38-8C99-7EA729FCA7B1}" destId="{2BD75F77-C073-4D83-AE36-7E5F3275ECE3}" srcOrd="3" destOrd="0" presId="urn:microsoft.com/office/officeart/2008/layout/LinedList"/>
    <dgm:cxn modelId="{FDAB75A3-5BD7-464B-8743-334CDE994EB9}" type="presParOf" srcId="{2BD75F77-C073-4D83-AE36-7E5F3275ECE3}" destId="{9D0A4419-DADB-47DA-A814-4E084CC85CBA}" srcOrd="0" destOrd="0" presId="urn:microsoft.com/office/officeart/2008/layout/LinedList"/>
    <dgm:cxn modelId="{2CE11F58-1B67-48B1-A3FC-21D6FEFA4D2E}" type="presParOf" srcId="{2BD75F77-C073-4D83-AE36-7E5F3275ECE3}" destId="{1BB99853-DFAD-42E9-B015-520A77727E7F}" srcOrd="1" destOrd="0" presId="urn:microsoft.com/office/officeart/2008/layout/LinedList"/>
    <dgm:cxn modelId="{40E2D028-0698-414A-AF91-03CCC1A1B38B}" type="presParOf" srcId="{5FB4AB6A-B76B-4B38-8C99-7EA729FCA7B1}" destId="{6932353B-596B-4245-A2A2-D93CE03E201E}" srcOrd="4" destOrd="0" presId="urn:microsoft.com/office/officeart/2008/layout/LinedList"/>
    <dgm:cxn modelId="{6FA8437A-DDFC-4A69-B1EB-BC91EAB83886}" type="presParOf" srcId="{5FB4AB6A-B76B-4B38-8C99-7EA729FCA7B1}" destId="{59435A64-F6C6-4BBD-AF24-68FF0E36413D}" srcOrd="5" destOrd="0" presId="urn:microsoft.com/office/officeart/2008/layout/LinedList"/>
    <dgm:cxn modelId="{294D2631-8FD3-4B6B-A06F-FD2C5FA746FE}" type="presParOf" srcId="{59435A64-F6C6-4BBD-AF24-68FF0E36413D}" destId="{D049E9F1-8256-457E-BC60-911C86877833}" srcOrd="0" destOrd="0" presId="urn:microsoft.com/office/officeart/2008/layout/LinedList"/>
    <dgm:cxn modelId="{085EDBA4-1475-4C1A-9C7B-3D8110C5D77A}" type="presParOf" srcId="{59435A64-F6C6-4BBD-AF24-68FF0E36413D}" destId="{4D57AAE8-993E-4A98-B708-89177EA7AA03}" srcOrd="1" destOrd="0" presId="urn:microsoft.com/office/officeart/2008/layout/LinedList"/>
    <dgm:cxn modelId="{93CA6882-D611-4533-8524-BD6141B1F112}" type="presParOf" srcId="{5FB4AB6A-B76B-4B38-8C99-7EA729FCA7B1}" destId="{7FF570B8-EB46-4754-8931-36158FA7F6BD}" srcOrd="6" destOrd="0" presId="urn:microsoft.com/office/officeart/2008/layout/LinedList"/>
    <dgm:cxn modelId="{463E1B77-2863-4161-A866-86DB17068E4B}" type="presParOf" srcId="{5FB4AB6A-B76B-4B38-8C99-7EA729FCA7B1}" destId="{96ED3C0E-63FF-4A5E-BF18-36D1712FCA01}" srcOrd="7" destOrd="0" presId="urn:microsoft.com/office/officeart/2008/layout/LinedList"/>
    <dgm:cxn modelId="{1DB83F56-B24A-4CBA-B8CB-1AD258134351}" type="presParOf" srcId="{96ED3C0E-63FF-4A5E-BF18-36D1712FCA01}" destId="{D20DB870-E5E2-4C8C-A3C1-A6A4ABF4063F}" srcOrd="0" destOrd="0" presId="urn:microsoft.com/office/officeart/2008/layout/LinedList"/>
    <dgm:cxn modelId="{6D825A98-E596-4917-8F7F-C4B5212E4052}" type="presParOf" srcId="{96ED3C0E-63FF-4A5E-BF18-36D1712FCA01}" destId="{BD4CEEBF-EFD0-462E-978B-A6998F173CC5}" srcOrd="1" destOrd="0" presId="urn:microsoft.com/office/officeart/2008/layout/LinedList"/>
    <dgm:cxn modelId="{9F65DF8D-9BDA-4F63-A90D-8A1C9C07E185}" type="presParOf" srcId="{5FB4AB6A-B76B-4B38-8C99-7EA729FCA7B1}" destId="{7B107877-DA98-4F32-A09E-3992E130819B}" srcOrd="8" destOrd="0" presId="urn:microsoft.com/office/officeart/2008/layout/LinedList"/>
    <dgm:cxn modelId="{44C9F6F4-972F-488D-856E-42F5A67EC6F1}" type="presParOf" srcId="{5FB4AB6A-B76B-4B38-8C99-7EA729FCA7B1}" destId="{D1C8CE9A-7329-4AD4-85B2-61D3C728FD3E}" srcOrd="9" destOrd="0" presId="urn:microsoft.com/office/officeart/2008/layout/LinedList"/>
    <dgm:cxn modelId="{FD9F2411-32FA-4A28-B0F4-37951463E2EE}" type="presParOf" srcId="{D1C8CE9A-7329-4AD4-85B2-61D3C728FD3E}" destId="{5978DE53-5D83-4644-B9FD-D500044645AA}" srcOrd="0" destOrd="0" presId="urn:microsoft.com/office/officeart/2008/layout/LinedList"/>
    <dgm:cxn modelId="{A8E6F76E-4DC3-468C-992F-E8534ABD6C90}" type="presParOf" srcId="{D1C8CE9A-7329-4AD4-85B2-61D3C728FD3E}" destId="{817DC048-8225-4A1D-8C4B-D657334EBB4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03ACDC-120A-457A-A8C9-4C1A3C972E4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3303830-8893-4A12-B74E-B669590D5261}">
      <dgm:prSet/>
      <dgm:spPr/>
      <dgm:t>
        <a:bodyPr/>
        <a:lstStyle/>
        <a:p>
          <a:r>
            <a:rPr lang="en-US" b="1"/>
            <a:t>Baldwin, R. (1990). Faculty vitality beyond the research university: Extending a contextual concept. Journal of Higher Education, 61(2), 160-180. </a:t>
          </a:r>
          <a:endParaRPr lang="en-US"/>
        </a:p>
      </dgm:t>
    </dgm:pt>
    <dgm:pt modelId="{87FDBD0C-3CDF-4D5E-A5E0-7B58D9459220}" type="parTrans" cxnId="{D7F46DB4-0FA9-486F-BF3F-7869FD00DA47}">
      <dgm:prSet/>
      <dgm:spPr/>
      <dgm:t>
        <a:bodyPr/>
        <a:lstStyle/>
        <a:p>
          <a:endParaRPr lang="en-US"/>
        </a:p>
      </dgm:t>
    </dgm:pt>
    <dgm:pt modelId="{3AC411BA-42B4-48AB-B5A8-67076D22432D}" type="sibTrans" cxnId="{D7F46DB4-0FA9-486F-BF3F-7869FD00DA47}">
      <dgm:prSet/>
      <dgm:spPr/>
      <dgm:t>
        <a:bodyPr/>
        <a:lstStyle/>
        <a:p>
          <a:endParaRPr lang="en-US"/>
        </a:p>
      </dgm:t>
    </dgm:pt>
    <dgm:pt modelId="{CBDFF82F-2079-4A08-A906-4D1C3D13A519}">
      <dgm:prSet/>
      <dgm:spPr/>
      <dgm:t>
        <a:bodyPr/>
        <a:lstStyle/>
        <a:p>
          <a:r>
            <a:rPr lang="en-US" b="1"/>
            <a:t>Baldwin, R., &amp; Chang, D. (2006). Reinforcing our keystone faculty: Strategies to support faculty in the middle years of academic life. Liberal Education, 92(4), 28-35.</a:t>
          </a:r>
          <a:endParaRPr lang="en-US"/>
        </a:p>
      </dgm:t>
    </dgm:pt>
    <dgm:pt modelId="{EC2F38B9-B40A-4811-B891-7E41AFE07773}" type="parTrans" cxnId="{B87C7E3B-CE67-44FD-B0D8-D41EB74348B1}">
      <dgm:prSet/>
      <dgm:spPr/>
      <dgm:t>
        <a:bodyPr/>
        <a:lstStyle/>
        <a:p>
          <a:endParaRPr lang="en-US"/>
        </a:p>
      </dgm:t>
    </dgm:pt>
    <dgm:pt modelId="{F3CD5BCC-DF2B-4FF6-9289-797BE17E8BC2}" type="sibTrans" cxnId="{B87C7E3B-CE67-44FD-B0D8-D41EB74348B1}">
      <dgm:prSet/>
      <dgm:spPr/>
      <dgm:t>
        <a:bodyPr/>
        <a:lstStyle/>
        <a:p>
          <a:endParaRPr lang="en-US"/>
        </a:p>
      </dgm:t>
    </dgm:pt>
    <dgm:pt modelId="{5E83F7A9-2BE9-48E6-A248-6D27B8D22423}">
      <dgm:prSet/>
      <dgm:spPr/>
      <dgm:t>
        <a:bodyPr/>
        <a:lstStyle/>
        <a:p>
          <a:r>
            <a:rPr lang="en-US" b="1"/>
            <a:t>Baldwin, R., Lunceford, C., &amp; Vanderlinden, K. (2005). Faculty in the middle years: Illuminating an overlooked phase of academic life. Review of Higher Education, 29(1), 97-118. Baruch, Y., Grimland, S., &amp; Vigoda-Gadot, E. (2014). Professional vitality and career success</a:t>
          </a:r>
          <a:endParaRPr lang="en-US"/>
        </a:p>
      </dgm:t>
    </dgm:pt>
    <dgm:pt modelId="{8A0C4A2E-F382-4613-9569-2919BACE87C3}" type="parTrans" cxnId="{070EE90C-EA2D-4962-8888-04F6255EBDE4}">
      <dgm:prSet/>
      <dgm:spPr/>
      <dgm:t>
        <a:bodyPr/>
        <a:lstStyle/>
        <a:p>
          <a:endParaRPr lang="en-US"/>
        </a:p>
      </dgm:t>
    </dgm:pt>
    <dgm:pt modelId="{F154CF69-756F-4B72-906D-439C96AAAE12}" type="sibTrans" cxnId="{070EE90C-EA2D-4962-8888-04F6255EBDE4}">
      <dgm:prSet/>
      <dgm:spPr/>
      <dgm:t>
        <a:bodyPr/>
        <a:lstStyle/>
        <a:p>
          <a:endParaRPr lang="en-US"/>
        </a:p>
      </dgm:t>
    </dgm:pt>
    <dgm:pt modelId="{E255BB4C-AA80-4B2B-8C68-83F0267538F1}" type="pres">
      <dgm:prSet presAssocID="{AE03ACDC-120A-457A-A8C9-4C1A3C972E4F}" presName="linear" presStyleCnt="0">
        <dgm:presLayoutVars>
          <dgm:animLvl val="lvl"/>
          <dgm:resizeHandles val="exact"/>
        </dgm:presLayoutVars>
      </dgm:prSet>
      <dgm:spPr/>
    </dgm:pt>
    <dgm:pt modelId="{21DC3087-B939-4628-A399-00BFDC7610F5}" type="pres">
      <dgm:prSet presAssocID="{C3303830-8893-4A12-B74E-B669590D526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661C9B7-8646-4A57-9A92-2C663A63F870}" type="pres">
      <dgm:prSet presAssocID="{3AC411BA-42B4-48AB-B5A8-67076D22432D}" presName="spacer" presStyleCnt="0"/>
      <dgm:spPr/>
    </dgm:pt>
    <dgm:pt modelId="{D0EC98D3-8F92-48FE-AF40-57B4F1F95CAC}" type="pres">
      <dgm:prSet presAssocID="{CBDFF82F-2079-4A08-A906-4D1C3D13A51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5BF6745-077D-4DDC-BE33-AB9F9C8245C9}" type="pres">
      <dgm:prSet presAssocID="{F3CD5BCC-DF2B-4FF6-9289-797BE17E8BC2}" presName="spacer" presStyleCnt="0"/>
      <dgm:spPr/>
    </dgm:pt>
    <dgm:pt modelId="{4AC212CF-5012-4752-89D8-4DA4C3E9A815}" type="pres">
      <dgm:prSet presAssocID="{5E83F7A9-2BE9-48E6-A248-6D27B8D2242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70EE90C-EA2D-4962-8888-04F6255EBDE4}" srcId="{AE03ACDC-120A-457A-A8C9-4C1A3C972E4F}" destId="{5E83F7A9-2BE9-48E6-A248-6D27B8D22423}" srcOrd="2" destOrd="0" parTransId="{8A0C4A2E-F382-4613-9569-2919BACE87C3}" sibTransId="{F154CF69-756F-4B72-906D-439C96AAAE12}"/>
    <dgm:cxn modelId="{4343C11E-C752-4035-873B-A49046BD13B8}" type="presOf" srcId="{5E83F7A9-2BE9-48E6-A248-6D27B8D22423}" destId="{4AC212CF-5012-4752-89D8-4DA4C3E9A815}" srcOrd="0" destOrd="0" presId="urn:microsoft.com/office/officeart/2005/8/layout/vList2"/>
    <dgm:cxn modelId="{B87C7E3B-CE67-44FD-B0D8-D41EB74348B1}" srcId="{AE03ACDC-120A-457A-A8C9-4C1A3C972E4F}" destId="{CBDFF82F-2079-4A08-A906-4D1C3D13A519}" srcOrd="1" destOrd="0" parTransId="{EC2F38B9-B40A-4811-B891-7E41AFE07773}" sibTransId="{F3CD5BCC-DF2B-4FF6-9289-797BE17E8BC2}"/>
    <dgm:cxn modelId="{EC665368-82C5-4888-84C7-8510BBE0F837}" type="presOf" srcId="{CBDFF82F-2079-4A08-A906-4D1C3D13A519}" destId="{D0EC98D3-8F92-48FE-AF40-57B4F1F95CAC}" srcOrd="0" destOrd="0" presId="urn:microsoft.com/office/officeart/2005/8/layout/vList2"/>
    <dgm:cxn modelId="{CCC2916E-9D34-4FA0-924B-F1682D1130A8}" type="presOf" srcId="{C3303830-8893-4A12-B74E-B669590D5261}" destId="{21DC3087-B939-4628-A399-00BFDC7610F5}" srcOrd="0" destOrd="0" presId="urn:microsoft.com/office/officeart/2005/8/layout/vList2"/>
    <dgm:cxn modelId="{B344C18E-EC3F-49A1-8BF4-22B9FD1A0583}" type="presOf" srcId="{AE03ACDC-120A-457A-A8C9-4C1A3C972E4F}" destId="{E255BB4C-AA80-4B2B-8C68-83F0267538F1}" srcOrd="0" destOrd="0" presId="urn:microsoft.com/office/officeart/2005/8/layout/vList2"/>
    <dgm:cxn modelId="{D7F46DB4-0FA9-486F-BF3F-7869FD00DA47}" srcId="{AE03ACDC-120A-457A-A8C9-4C1A3C972E4F}" destId="{C3303830-8893-4A12-B74E-B669590D5261}" srcOrd="0" destOrd="0" parTransId="{87FDBD0C-3CDF-4D5E-A5E0-7B58D9459220}" sibTransId="{3AC411BA-42B4-48AB-B5A8-67076D22432D}"/>
    <dgm:cxn modelId="{9D758648-D06E-41CC-8879-C8F311A5B956}" type="presParOf" srcId="{E255BB4C-AA80-4B2B-8C68-83F0267538F1}" destId="{21DC3087-B939-4628-A399-00BFDC7610F5}" srcOrd="0" destOrd="0" presId="urn:microsoft.com/office/officeart/2005/8/layout/vList2"/>
    <dgm:cxn modelId="{DD0A0E31-9D64-4642-9F1B-D35CFBF043E6}" type="presParOf" srcId="{E255BB4C-AA80-4B2B-8C68-83F0267538F1}" destId="{2661C9B7-8646-4A57-9A92-2C663A63F870}" srcOrd="1" destOrd="0" presId="urn:microsoft.com/office/officeart/2005/8/layout/vList2"/>
    <dgm:cxn modelId="{1CF215FE-22FB-4FD3-95CC-C623AB44F96C}" type="presParOf" srcId="{E255BB4C-AA80-4B2B-8C68-83F0267538F1}" destId="{D0EC98D3-8F92-48FE-AF40-57B4F1F95CAC}" srcOrd="2" destOrd="0" presId="urn:microsoft.com/office/officeart/2005/8/layout/vList2"/>
    <dgm:cxn modelId="{8D36F5C6-2A00-479F-8BCF-65766377713D}" type="presParOf" srcId="{E255BB4C-AA80-4B2B-8C68-83F0267538F1}" destId="{25BF6745-077D-4DDC-BE33-AB9F9C8245C9}" srcOrd="3" destOrd="0" presId="urn:microsoft.com/office/officeart/2005/8/layout/vList2"/>
    <dgm:cxn modelId="{106EC53C-3C8D-446F-A143-079530E72CBB}" type="presParOf" srcId="{E255BB4C-AA80-4B2B-8C68-83F0267538F1}" destId="{4AC212CF-5012-4752-89D8-4DA4C3E9A81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5AFFF-71C0-4143-97ED-6BA1DD80AF32}">
      <dsp:nvSpPr>
        <dsp:cNvPr id="0" name=""/>
        <dsp:cNvSpPr/>
      </dsp:nvSpPr>
      <dsp:spPr>
        <a:xfrm>
          <a:off x="44666" y="188016"/>
          <a:ext cx="1249376" cy="12493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4FECF-F6A2-4C18-AA6E-6286F51CD8B2}">
      <dsp:nvSpPr>
        <dsp:cNvPr id="0" name=""/>
        <dsp:cNvSpPr/>
      </dsp:nvSpPr>
      <dsp:spPr>
        <a:xfrm>
          <a:off x="307035" y="450385"/>
          <a:ext cx="724638" cy="7246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F171E-7AA8-4FBF-AA20-5657E068A23D}">
      <dsp:nvSpPr>
        <dsp:cNvPr id="0" name=""/>
        <dsp:cNvSpPr/>
      </dsp:nvSpPr>
      <dsp:spPr>
        <a:xfrm>
          <a:off x="1561766" y="188016"/>
          <a:ext cx="2944958" cy="124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Tenured and often promoted to Associate Professor</a:t>
          </a:r>
          <a:endParaRPr lang="en-US" sz="2200" kern="1200"/>
        </a:p>
      </dsp:txBody>
      <dsp:txXfrm>
        <a:off x="1561766" y="188016"/>
        <a:ext cx="2944958" cy="1249376"/>
      </dsp:txXfrm>
    </dsp:sp>
    <dsp:sp modelId="{A22928F8-D9E8-41BB-8424-D0F4158F00EE}">
      <dsp:nvSpPr>
        <dsp:cNvPr id="0" name=""/>
        <dsp:cNvSpPr/>
      </dsp:nvSpPr>
      <dsp:spPr>
        <a:xfrm>
          <a:off x="5019862" y="188016"/>
          <a:ext cx="1249376" cy="12493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77574-EF1C-4ECB-A305-877DB9CD9EB6}">
      <dsp:nvSpPr>
        <dsp:cNvPr id="0" name=""/>
        <dsp:cNvSpPr/>
      </dsp:nvSpPr>
      <dsp:spPr>
        <a:xfrm>
          <a:off x="5282231" y="450385"/>
          <a:ext cx="724638" cy="7246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3D43E5-E515-4A68-A2B1-E2F84B56DC62}">
      <dsp:nvSpPr>
        <dsp:cNvPr id="0" name=""/>
        <dsp:cNvSpPr/>
      </dsp:nvSpPr>
      <dsp:spPr>
        <a:xfrm>
          <a:off x="6536962" y="188016"/>
          <a:ext cx="2944958" cy="124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Not planning to retire any time soon (5 years)</a:t>
          </a:r>
          <a:endParaRPr lang="en-US" sz="2200" kern="1200"/>
        </a:p>
      </dsp:txBody>
      <dsp:txXfrm>
        <a:off x="6536962" y="188016"/>
        <a:ext cx="2944958" cy="1249376"/>
      </dsp:txXfrm>
    </dsp:sp>
    <dsp:sp modelId="{6B87AA21-8EF1-42E5-A827-E885ABCFED9E}">
      <dsp:nvSpPr>
        <dsp:cNvPr id="0" name=""/>
        <dsp:cNvSpPr/>
      </dsp:nvSpPr>
      <dsp:spPr>
        <a:xfrm>
          <a:off x="44666" y="2026204"/>
          <a:ext cx="1249376" cy="124937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40A9D-24C5-41E4-BAE8-185A75D43A70}">
      <dsp:nvSpPr>
        <dsp:cNvPr id="0" name=""/>
        <dsp:cNvSpPr/>
      </dsp:nvSpPr>
      <dsp:spPr>
        <a:xfrm>
          <a:off x="307035" y="2288573"/>
          <a:ext cx="724638" cy="7246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631B6A-176B-4A69-8BB0-DACED2080553}">
      <dsp:nvSpPr>
        <dsp:cNvPr id="0" name=""/>
        <dsp:cNvSpPr/>
      </dsp:nvSpPr>
      <dsp:spPr>
        <a:xfrm>
          <a:off x="1561766" y="2026204"/>
          <a:ext cx="2944958" cy="124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Expert in teaching if working in comprehensive university</a:t>
          </a:r>
          <a:endParaRPr lang="en-US" sz="2200" kern="1200"/>
        </a:p>
      </dsp:txBody>
      <dsp:txXfrm>
        <a:off x="1561766" y="2026204"/>
        <a:ext cx="2944958" cy="1249376"/>
      </dsp:txXfrm>
    </dsp:sp>
    <dsp:sp modelId="{1A0ED63E-9DA8-4B73-88D5-E752E12EB6C0}">
      <dsp:nvSpPr>
        <dsp:cNvPr id="0" name=""/>
        <dsp:cNvSpPr/>
      </dsp:nvSpPr>
      <dsp:spPr>
        <a:xfrm>
          <a:off x="5019862" y="2026204"/>
          <a:ext cx="1249376" cy="124937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17B89-6E5D-4527-A3F8-99BE6FBFC8B3}">
      <dsp:nvSpPr>
        <dsp:cNvPr id="0" name=""/>
        <dsp:cNvSpPr/>
      </dsp:nvSpPr>
      <dsp:spPr>
        <a:xfrm>
          <a:off x="5282231" y="2288573"/>
          <a:ext cx="724638" cy="72463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491AFD-9E47-451A-819C-39591D6A86E8}">
      <dsp:nvSpPr>
        <dsp:cNvPr id="0" name=""/>
        <dsp:cNvSpPr/>
      </dsp:nvSpPr>
      <dsp:spPr>
        <a:xfrm>
          <a:off x="6536962" y="2026204"/>
          <a:ext cx="2944958" cy="124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Scholarship, teaching, and service met the criteria for tenure</a:t>
          </a:r>
          <a:endParaRPr lang="en-US" sz="2200" kern="1200" dirty="0"/>
        </a:p>
      </dsp:txBody>
      <dsp:txXfrm>
        <a:off x="6536962" y="2026204"/>
        <a:ext cx="2944958" cy="12493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3B047-A618-4F37-B0CA-33324BC3E54F}">
      <dsp:nvSpPr>
        <dsp:cNvPr id="0" name=""/>
        <dsp:cNvSpPr/>
      </dsp:nvSpPr>
      <dsp:spPr>
        <a:xfrm>
          <a:off x="0" y="526256"/>
          <a:ext cx="5458491" cy="17645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703CB3-C2F0-47CF-B97D-5DDDB642EE35}">
      <dsp:nvSpPr>
        <dsp:cNvPr id="0" name=""/>
        <dsp:cNvSpPr/>
      </dsp:nvSpPr>
      <dsp:spPr>
        <a:xfrm>
          <a:off x="533763" y="923270"/>
          <a:ext cx="970478" cy="9704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BC07BE-ABBC-4106-A8F7-C6509EE84E88}">
      <dsp:nvSpPr>
        <dsp:cNvPr id="0" name=""/>
        <dsp:cNvSpPr/>
      </dsp:nvSpPr>
      <dsp:spPr>
        <a:xfrm>
          <a:off x="2038004" y="526256"/>
          <a:ext cx="3420486" cy="1764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744" tIns="186744" rIns="186744" bIns="18674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Chan, S., &amp; Burton, J. (1995). Faculty vitality in the comprehensive university: Changing context and concerns. Research in Higher Education, 36(2), 219-235. </a:t>
          </a:r>
          <a:endParaRPr lang="en-US" sz="1400" kern="1200"/>
        </a:p>
      </dsp:txBody>
      <dsp:txXfrm>
        <a:off x="2038004" y="526256"/>
        <a:ext cx="3420486" cy="1764506"/>
      </dsp:txXfrm>
    </dsp:sp>
    <dsp:sp modelId="{9B4778BE-CF66-4C7A-85E9-33041726598E}">
      <dsp:nvSpPr>
        <dsp:cNvPr id="0" name=""/>
        <dsp:cNvSpPr/>
      </dsp:nvSpPr>
      <dsp:spPr>
        <a:xfrm>
          <a:off x="0" y="2662237"/>
          <a:ext cx="5458491" cy="17645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3794D0-2BEE-49D3-B2C4-C8D6DA6CF090}">
      <dsp:nvSpPr>
        <dsp:cNvPr id="0" name=""/>
        <dsp:cNvSpPr/>
      </dsp:nvSpPr>
      <dsp:spPr>
        <a:xfrm>
          <a:off x="533763" y="3059251"/>
          <a:ext cx="970478" cy="9704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2E0C9-DFB0-4D5D-B1E5-DE49950EC31E}">
      <dsp:nvSpPr>
        <dsp:cNvPr id="0" name=""/>
        <dsp:cNvSpPr/>
      </dsp:nvSpPr>
      <dsp:spPr>
        <a:xfrm>
          <a:off x="2038004" y="2662237"/>
          <a:ext cx="3420486" cy="1764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744" tIns="186744" rIns="186744" bIns="18674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Clark, S., &amp; Corcoran, M. (1985). Individual and organizational contributions to faculty vitality: An institutional case study. In S. Clark &amp; D. Lewis (Eds.), Faculty vitality and institutional productivity: Critical perspectives for higher education (pp. 112-138). Teachers College Press. </a:t>
          </a:r>
          <a:endParaRPr lang="en-US" sz="1400" kern="1200"/>
        </a:p>
      </dsp:txBody>
      <dsp:txXfrm>
        <a:off x="2038004" y="2662237"/>
        <a:ext cx="3420486" cy="17645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7F74F1-5864-498B-A458-77EFE0210940}">
      <dsp:nvSpPr>
        <dsp:cNvPr id="0" name=""/>
        <dsp:cNvSpPr/>
      </dsp:nvSpPr>
      <dsp:spPr>
        <a:xfrm>
          <a:off x="0" y="69999"/>
          <a:ext cx="5134027" cy="226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Kark, R., &amp; Carmeli, A. (2009). Alive and creating: The mediating role of vitality and aliveness in the relationship between psychological safety and creative work involvement. Journal of Organizational Behavior, 30(6), 785-804.</a:t>
          </a:r>
          <a:endParaRPr lang="en-US" sz="2200" kern="1200"/>
        </a:p>
      </dsp:txBody>
      <dsp:txXfrm>
        <a:off x="110574" y="180573"/>
        <a:ext cx="4912879" cy="2043972"/>
      </dsp:txXfrm>
    </dsp:sp>
    <dsp:sp modelId="{F5079FC7-D6CA-4180-9CEF-08907B47EF82}">
      <dsp:nvSpPr>
        <dsp:cNvPr id="0" name=""/>
        <dsp:cNvSpPr/>
      </dsp:nvSpPr>
      <dsp:spPr>
        <a:xfrm>
          <a:off x="0" y="2398479"/>
          <a:ext cx="5134027" cy="2265120"/>
        </a:xfrm>
        <a:prstGeom prst="roundRect">
          <a:avLst/>
        </a:prstGeom>
        <a:solidFill>
          <a:schemeClr val="accent2">
            <a:hueOff val="1505678"/>
            <a:satOff val="12208"/>
            <a:lumOff val="20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Seligman, M., &amp; Csikszentmihalyi, M. (2000). Positive psychology: An introduction. American Psychologist, 55(1), 5–14</a:t>
          </a:r>
          <a:endParaRPr lang="en-US" sz="2200" kern="1200"/>
        </a:p>
      </dsp:txBody>
      <dsp:txXfrm>
        <a:off x="110574" y="2509053"/>
        <a:ext cx="4912879" cy="204397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D68F96-6BC1-4CE6-A9A5-738D03113D47}">
      <dsp:nvSpPr>
        <dsp:cNvPr id="0" name=""/>
        <dsp:cNvSpPr/>
      </dsp:nvSpPr>
      <dsp:spPr>
        <a:xfrm>
          <a:off x="0" y="2989397"/>
          <a:ext cx="5458491" cy="19613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Beauboeuf-Lafontant, T., Erickson, K., &amp; Thomas, J. (2019). Rethinking post-tenure malaise: An interactional, pathways approach to understanding the post-tenure period. Journal of Higher Education, 90(4), 644-664. </a:t>
          </a:r>
        </a:p>
      </dsp:txBody>
      <dsp:txXfrm>
        <a:off x="0" y="2989397"/>
        <a:ext cx="5458491" cy="1961368"/>
      </dsp:txXfrm>
    </dsp:sp>
    <dsp:sp modelId="{18C5D2FC-53A4-4493-8C77-F5654E75E8C2}">
      <dsp:nvSpPr>
        <dsp:cNvPr id="0" name=""/>
        <dsp:cNvSpPr/>
      </dsp:nvSpPr>
      <dsp:spPr>
        <a:xfrm rot="10800000">
          <a:off x="0" y="2233"/>
          <a:ext cx="5458491" cy="3016584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Beauboeuf, T., Erickson, K., &amp; Thomas, J. (2017). Our fixation on midcareer malaise. Chronicle of Higher Education. Retrieved from https://www.chronicle.com/article/our-fxation-on-midcareermalaise/ </a:t>
          </a:r>
        </a:p>
      </dsp:txBody>
      <dsp:txXfrm rot="10800000">
        <a:off x="0" y="2233"/>
        <a:ext cx="5458491" cy="196008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8D681-9120-47F2-8098-6E8424ADFB80}">
      <dsp:nvSpPr>
        <dsp:cNvPr id="0" name=""/>
        <dsp:cNvSpPr/>
      </dsp:nvSpPr>
      <dsp:spPr>
        <a:xfrm>
          <a:off x="0" y="50379"/>
          <a:ext cx="5134027" cy="15116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Guérin, E. (2012). Disentangling vitality, well-being, and quality of life: A conceptual examination emphasizing their similarities and differences with special application in the physical activity domain. Journal of Physical Activity and Health, 9(6), 896-908.</a:t>
          </a:r>
          <a:endParaRPr lang="en-US" sz="1700" kern="1200"/>
        </a:p>
      </dsp:txBody>
      <dsp:txXfrm>
        <a:off x="73792" y="124171"/>
        <a:ext cx="4986443" cy="1364056"/>
      </dsp:txXfrm>
    </dsp:sp>
    <dsp:sp modelId="{EA1167BF-9D89-487D-8312-BBA94870436E}">
      <dsp:nvSpPr>
        <dsp:cNvPr id="0" name=""/>
        <dsp:cNvSpPr/>
      </dsp:nvSpPr>
      <dsp:spPr>
        <a:xfrm>
          <a:off x="0" y="1610979"/>
          <a:ext cx="5134027" cy="1511640"/>
        </a:xfrm>
        <a:prstGeom prst="roundRect">
          <a:avLst/>
        </a:prstGeom>
        <a:solidFill>
          <a:schemeClr val="accent2">
            <a:hueOff val="752839"/>
            <a:satOff val="6104"/>
            <a:lumOff val="10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Huston, T., Norman, M., &amp; Ambrose, S. (2007). Expanding the discussion of faculty vitality to include productive but disengaged senior faculty. Journal of Higher Education, 78(5), 493-523.</a:t>
          </a:r>
          <a:endParaRPr lang="en-US" sz="1700" kern="1200"/>
        </a:p>
      </dsp:txBody>
      <dsp:txXfrm>
        <a:off x="73792" y="1684771"/>
        <a:ext cx="4986443" cy="1364056"/>
      </dsp:txXfrm>
    </dsp:sp>
    <dsp:sp modelId="{057624CA-6E36-49DA-A8AE-57024F664152}">
      <dsp:nvSpPr>
        <dsp:cNvPr id="0" name=""/>
        <dsp:cNvSpPr/>
      </dsp:nvSpPr>
      <dsp:spPr>
        <a:xfrm>
          <a:off x="0" y="3171579"/>
          <a:ext cx="5134027" cy="1511640"/>
        </a:xfrm>
        <a:prstGeom prst="roundRect">
          <a:avLst/>
        </a:prstGeom>
        <a:solidFill>
          <a:schemeClr val="accent2">
            <a:hueOff val="1505678"/>
            <a:satOff val="12208"/>
            <a:lumOff val="20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Kalivoda, P. (1993). An investigation of factors that influence faculty vitality at a large public research university. [Unpublished dissertation]. University of Georgia.</a:t>
          </a:r>
          <a:endParaRPr lang="en-US" sz="1700" kern="1200"/>
        </a:p>
      </dsp:txBody>
      <dsp:txXfrm>
        <a:off x="73792" y="3245371"/>
        <a:ext cx="4986443" cy="136405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492483-30A8-4052-83A7-8DCA5EC7A01D}">
      <dsp:nvSpPr>
        <dsp:cNvPr id="0" name=""/>
        <dsp:cNvSpPr/>
      </dsp:nvSpPr>
      <dsp:spPr>
        <a:xfrm>
          <a:off x="0" y="333089"/>
          <a:ext cx="5134027" cy="20005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Neumann, A. (2009). Professing to learn: Creating tenured lives and careers in the American research university. Johns Hopkins University Press. </a:t>
          </a:r>
          <a:endParaRPr lang="en-US" sz="2300" kern="1200"/>
        </a:p>
      </dsp:txBody>
      <dsp:txXfrm>
        <a:off x="97661" y="430750"/>
        <a:ext cx="4938705" cy="1805268"/>
      </dsp:txXfrm>
    </dsp:sp>
    <dsp:sp modelId="{37A619E3-C846-4B07-80A4-286EBA115835}">
      <dsp:nvSpPr>
        <dsp:cNvPr id="0" name=""/>
        <dsp:cNvSpPr/>
      </dsp:nvSpPr>
      <dsp:spPr>
        <a:xfrm>
          <a:off x="0" y="2399919"/>
          <a:ext cx="5134027" cy="2000590"/>
        </a:xfrm>
        <a:prstGeom prst="roundRect">
          <a:avLst/>
        </a:prstGeom>
        <a:solidFill>
          <a:schemeClr val="accent2">
            <a:hueOff val="1505678"/>
            <a:satOff val="12208"/>
            <a:lumOff val="20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Ryan, R., &amp; Deci, E. (2008). From ego depletion to vitality: Theory and finding's concerning the facilitation of energy available to self. Social and Personality Psychology Compass, 2(2), 702-717.</a:t>
          </a:r>
          <a:endParaRPr lang="en-US" sz="2300" kern="1200"/>
        </a:p>
      </dsp:txBody>
      <dsp:txXfrm>
        <a:off x="97661" y="2497580"/>
        <a:ext cx="4938705" cy="180526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2825AC-3FEC-4384-997E-98C5CB0DB23A}">
      <dsp:nvSpPr>
        <dsp:cNvPr id="0" name=""/>
        <dsp:cNvSpPr/>
      </dsp:nvSpPr>
      <dsp:spPr>
        <a:xfrm>
          <a:off x="0" y="0"/>
          <a:ext cx="4363922" cy="14200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Schuster, J. (1985). Faculty vitality: Observations from the field. In R. Baldwin (Ed.), Incentives for faculty vitality (pp. 21-32). Jossey-Bass.. </a:t>
          </a:r>
          <a:endParaRPr lang="en-US" sz="1400" kern="1200"/>
        </a:p>
      </dsp:txBody>
      <dsp:txXfrm>
        <a:off x="41593" y="41593"/>
        <a:ext cx="2831545" cy="1336893"/>
      </dsp:txXfrm>
    </dsp:sp>
    <dsp:sp modelId="{137D1295-B2C6-48E3-81B1-FCDC64156950}">
      <dsp:nvSpPr>
        <dsp:cNvPr id="0" name=""/>
        <dsp:cNvSpPr/>
      </dsp:nvSpPr>
      <dsp:spPr>
        <a:xfrm>
          <a:off x="385052" y="1656759"/>
          <a:ext cx="4363922" cy="14200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Shah, D., Williams, V., Thorndyke, L., Marsh, E., Sonnino, R., Block, S., &amp; Viggiano, T. (2018). Restoring faculty vitality in academic medicine when burnout threatens. Academic Medicine, 93(7),</a:t>
          </a:r>
          <a:endParaRPr lang="en-US" sz="1400" kern="1200"/>
        </a:p>
      </dsp:txBody>
      <dsp:txXfrm>
        <a:off x="426645" y="1698352"/>
        <a:ext cx="2972633" cy="1336893"/>
      </dsp:txXfrm>
    </dsp:sp>
    <dsp:sp modelId="{782DAE32-46ED-447D-A2E1-24FC37BC6504}">
      <dsp:nvSpPr>
        <dsp:cNvPr id="0" name=""/>
        <dsp:cNvSpPr/>
      </dsp:nvSpPr>
      <dsp:spPr>
        <a:xfrm>
          <a:off x="770104" y="3313519"/>
          <a:ext cx="4363922" cy="14200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979-984. Sorcinelli, M., Austin, A., Eddy, P., &amp; Beach, A. (2006). Creating the future of faculty development: Learning from the past, understanding the present.  Anker Publishing. </a:t>
          </a:r>
          <a:endParaRPr lang="en-US" sz="1400" kern="1200"/>
        </a:p>
      </dsp:txBody>
      <dsp:txXfrm>
        <a:off x="811697" y="3355112"/>
        <a:ext cx="2972633" cy="1336893"/>
      </dsp:txXfrm>
    </dsp:sp>
    <dsp:sp modelId="{8877C266-E909-4891-8B9C-567B013B43EE}">
      <dsp:nvSpPr>
        <dsp:cNvPr id="0" name=""/>
        <dsp:cNvSpPr/>
      </dsp:nvSpPr>
      <dsp:spPr>
        <a:xfrm>
          <a:off x="3440871" y="1076893"/>
          <a:ext cx="923051" cy="923051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648557" y="1076893"/>
        <a:ext cx="507679" cy="694596"/>
      </dsp:txXfrm>
    </dsp:sp>
    <dsp:sp modelId="{B055509D-901D-4451-BEDE-F99B30610DEA}">
      <dsp:nvSpPr>
        <dsp:cNvPr id="0" name=""/>
        <dsp:cNvSpPr/>
      </dsp:nvSpPr>
      <dsp:spPr>
        <a:xfrm>
          <a:off x="3825923" y="2724186"/>
          <a:ext cx="923051" cy="923051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033609" y="2724186"/>
        <a:ext cx="507679" cy="69459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D2CAB-F3A8-42E9-BB80-0D8049BF402A}">
      <dsp:nvSpPr>
        <dsp:cNvPr id="0" name=""/>
        <dsp:cNvSpPr/>
      </dsp:nvSpPr>
      <dsp:spPr>
        <a:xfrm>
          <a:off x="781809" y="2046"/>
          <a:ext cx="2406960" cy="14441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Article Citation:</a:t>
          </a:r>
        </a:p>
      </dsp:txBody>
      <dsp:txXfrm>
        <a:off x="781809" y="2046"/>
        <a:ext cx="2406960" cy="1444176"/>
      </dsp:txXfrm>
    </dsp:sp>
    <dsp:sp modelId="{2DFCED16-A640-48EE-A3B1-CEBF85EC0FCD}">
      <dsp:nvSpPr>
        <dsp:cNvPr id="0" name=""/>
        <dsp:cNvSpPr/>
      </dsp:nvSpPr>
      <dsp:spPr>
        <a:xfrm>
          <a:off x="3429465" y="2046"/>
          <a:ext cx="2406960" cy="14441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Innovative Higher Education https://doi.org/10.1007/s10755-021-09589-z 1 3 Vitality in the Academic Workplace: Sustaining Professional Growth for Mid-Career Faculty </a:t>
          </a:r>
        </a:p>
      </dsp:txBody>
      <dsp:txXfrm>
        <a:off x="3429465" y="2046"/>
        <a:ext cx="2406960" cy="1444176"/>
      </dsp:txXfrm>
    </dsp:sp>
    <dsp:sp modelId="{52CD6EF0-21A6-4158-A8AD-1A75E0E27C69}">
      <dsp:nvSpPr>
        <dsp:cNvPr id="0" name=""/>
        <dsp:cNvSpPr/>
      </dsp:nvSpPr>
      <dsp:spPr>
        <a:xfrm>
          <a:off x="6077122" y="2046"/>
          <a:ext cx="2406960" cy="14441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Anne M. DeFelippo1  · </a:t>
          </a:r>
        </a:p>
      </dsp:txBody>
      <dsp:txXfrm>
        <a:off x="6077122" y="2046"/>
        <a:ext cx="2406960" cy="1444176"/>
      </dsp:txXfrm>
    </dsp:sp>
    <dsp:sp modelId="{E76608B5-78B8-4A13-81A6-C98E1070FB04}">
      <dsp:nvSpPr>
        <dsp:cNvPr id="0" name=""/>
        <dsp:cNvSpPr/>
      </dsp:nvSpPr>
      <dsp:spPr>
        <a:xfrm>
          <a:off x="781809" y="1686919"/>
          <a:ext cx="2406960" cy="14441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Jay R. Dee2 </a:t>
          </a:r>
        </a:p>
      </dsp:txBody>
      <dsp:txXfrm>
        <a:off x="781809" y="1686919"/>
        <a:ext cx="2406960" cy="1444176"/>
      </dsp:txXfrm>
    </dsp:sp>
    <dsp:sp modelId="{2BA0A9E6-1A71-4DAF-80D1-5B189EB5D923}">
      <dsp:nvSpPr>
        <dsp:cNvPr id="0" name=""/>
        <dsp:cNvSpPr/>
      </dsp:nvSpPr>
      <dsp:spPr>
        <a:xfrm>
          <a:off x="3429465" y="1686919"/>
          <a:ext cx="2406960" cy="144417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Accepted: 5 November 2021 </a:t>
          </a:r>
        </a:p>
      </dsp:txBody>
      <dsp:txXfrm>
        <a:off x="3429465" y="1686919"/>
        <a:ext cx="2406960" cy="1444176"/>
      </dsp:txXfrm>
    </dsp:sp>
    <dsp:sp modelId="{DCEA6429-FD10-4743-A3E3-E02C39FBF313}">
      <dsp:nvSpPr>
        <dsp:cNvPr id="0" name=""/>
        <dsp:cNvSpPr/>
      </dsp:nvSpPr>
      <dsp:spPr>
        <a:xfrm>
          <a:off x="6077122" y="1686919"/>
          <a:ext cx="2406960" cy="14441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© The Author(s), under exclusive license to Springer Nature B.V. 2021</a:t>
          </a:r>
        </a:p>
      </dsp:txBody>
      <dsp:txXfrm>
        <a:off x="6077122" y="1686919"/>
        <a:ext cx="2406960" cy="1444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F45EC0-6A17-4B37-B8E2-184581FE762D}">
      <dsp:nvSpPr>
        <dsp:cNvPr id="0" name=""/>
        <dsp:cNvSpPr/>
      </dsp:nvSpPr>
      <dsp:spPr>
        <a:xfrm>
          <a:off x="775231" y="2938"/>
          <a:ext cx="2440883" cy="146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The next challenge-often a struggle-anti climactic lull</a:t>
          </a:r>
          <a:endParaRPr lang="en-US" sz="2000" kern="1200"/>
        </a:p>
      </dsp:txBody>
      <dsp:txXfrm>
        <a:off x="775231" y="2938"/>
        <a:ext cx="2440883" cy="1464529"/>
      </dsp:txXfrm>
    </dsp:sp>
    <dsp:sp modelId="{9411AEE9-B05E-43A3-BF08-0B143BEA0F5D}">
      <dsp:nvSpPr>
        <dsp:cNvPr id="0" name=""/>
        <dsp:cNvSpPr/>
      </dsp:nvSpPr>
      <dsp:spPr>
        <a:xfrm>
          <a:off x="3460203" y="2938"/>
          <a:ext cx="2440883" cy="146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On heels of achieving tenure may plateau for a time-plateauing trap</a:t>
          </a:r>
          <a:endParaRPr lang="en-US" sz="2000" kern="1200"/>
        </a:p>
      </dsp:txBody>
      <dsp:txXfrm>
        <a:off x="3460203" y="2938"/>
        <a:ext cx="2440883" cy="1464529"/>
      </dsp:txXfrm>
    </dsp:sp>
    <dsp:sp modelId="{94BC4CE5-DF0D-493F-923E-6BB1D86F79DD}">
      <dsp:nvSpPr>
        <dsp:cNvPr id="0" name=""/>
        <dsp:cNvSpPr/>
      </dsp:nvSpPr>
      <dsp:spPr>
        <a:xfrm>
          <a:off x="6145174" y="2938"/>
          <a:ext cx="2440883" cy="146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May be asked to accept administrative roles as chair</a:t>
          </a:r>
          <a:endParaRPr lang="en-US" sz="2000" kern="1200"/>
        </a:p>
      </dsp:txBody>
      <dsp:txXfrm>
        <a:off x="6145174" y="2938"/>
        <a:ext cx="2440883" cy="1464529"/>
      </dsp:txXfrm>
    </dsp:sp>
    <dsp:sp modelId="{EA4312AB-52E8-4BA6-9097-FEC7BB6ADFC6}">
      <dsp:nvSpPr>
        <dsp:cNvPr id="0" name=""/>
        <dsp:cNvSpPr/>
      </dsp:nvSpPr>
      <dsp:spPr>
        <a:xfrm>
          <a:off x="2117717" y="1711557"/>
          <a:ext cx="2440883" cy="146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May be recommended to join university committees or to lead these</a:t>
          </a:r>
          <a:endParaRPr lang="en-US" sz="2000" kern="1200"/>
        </a:p>
      </dsp:txBody>
      <dsp:txXfrm>
        <a:off x="2117717" y="1711557"/>
        <a:ext cx="2440883" cy="1464529"/>
      </dsp:txXfrm>
    </dsp:sp>
    <dsp:sp modelId="{8EC23BA2-8B61-4F79-A7D3-E7C13CE4C6B4}">
      <dsp:nvSpPr>
        <dsp:cNvPr id="0" name=""/>
        <dsp:cNvSpPr/>
      </dsp:nvSpPr>
      <dsp:spPr>
        <a:xfrm>
          <a:off x="4802689" y="1711557"/>
          <a:ext cx="2440883" cy="146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More academic duties after tenure</a:t>
          </a:r>
          <a:endParaRPr lang="en-US" sz="2000" kern="1200"/>
        </a:p>
      </dsp:txBody>
      <dsp:txXfrm>
        <a:off x="4802689" y="1711557"/>
        <a:ext cx="2440883" cy="14645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FBF83-9B1C-4107-89F2-D50C99254912}">
      <dsp:nvSpPr>
        <dsp:cNvPr id="0" name=""/>
        <dsp:cNvSpPr/>
      </dsp:nvSpPr>
      <dsp:spPr>
        <a:xfrm>
          <a:off x="101924" y="525461"/>
          <a:ext cx="793833" cy="7938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234D58-15E4-45E9-8260-99149941719E}">
      <dsp:nvSpPr>
        <dsp:cNvPr id="0" name=""/>
        <dsp:cNvSpPr/>
      </dsp:nvSpPr>
      <dsp:spPr>
        <a:xfrm>
          <a:off x="268629" y="692167"/>
          <a:ext cx="460423" cy="4604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B01CAF-277E-427A-B6BA-FCB94CD8CB32}">
      <dsp:nvSpPr>
        <dsp:cNvPr id="0" name=""/>
        <dsp:cNvSpPr/>
      </dsp:nvSpPr>
      <dsp:spPr>
        <a:xfrm>
          <a:off x="1065865" y="525461"/>
          <a:ext cx="1871179" cy="793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PROBLEM: Prolific use of the word vital and vital faculty and vital universities</a:t>
          </a:r>
          <a:endParaRPr lang="en-US" sz="1400" kern="1200"/>
        </a:p>
      </dsp:txBody>
      <dsp:txXfrm>
        <a:off x="1065865" y="525461"/>
        <a:ext cx="1871179" cy="793833"/>
      </dsp:txXfrm>
    </dsp:sp>
    <dsp:sp modelId="{8ADF0002-C352-4B83-B026-6A046C16DF83}">
      <dsp:nvSpPr>
        <dsp:cNvPr id="0" name=""/>
        <dsp:cNvSpPr/>
      </dsp:nvSpPr>
      <dsp:spPr>
        <a:xfrm>
          <a:off x="3263084" y="525461"/>
          <a:ext cx="793833" cy="79383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937FE2-93AA-4D51-BE31-D5C58A0A0F49}">
      <dsp:nvSpPr>
        <dsp:cNvPr id="0" name=""/>
        <dsp:cNvSpPr/>
      </dsp:nvSpPr>
      <dsp:spPr>
        <a:xfrm>
          <a:off x="3429789" y="692167"/>
          <a:ext cx="460423" cy="4604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C2BB7-E75A-44A8-8C4E-A3EF644D943F}">
      <dsp:nvSpPr>
        <dsp:cNvPr id="0" name=""/>
        <dsp:cNvSpPr/>
      </dsp:nvSpPr>
      <dsp:spPr>
        <a:xfrm>
          <a:off x="4227025" y="525461"/>
          <a:ext cx="1871179" cy="793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What is vitality?</a:t>
          </a:r>
          <a:endParaRPr lang="en-US" sz="1400" kern="1200"/>
        </a:p>
      </dsp:txBody>
      <dsp:txXfrm>
        <a:off x="4227025" y="525461"/>
        <a:ext cx="1871179" cy="793833"/>
      </dsp:txXfrm>
    </dsp:sp>
    <dsp:sp modelId="{BEC3490E-E3BE-42EC-BA37-479BF17400C5}">
      <dsp:nvSpPr>
        <dsp:cNvPr id="0" name=""/>
        <dsp:cNvSpPr/>
      </dsp:nvSpPr>
      <dsp:spPr>
        <a:xfrm>
          <a:off x="6424244" y="525461"/>
          <a:ext cx="793833" cy="79383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ABD45-4682-4258-9D09-AD7F91BC4AC4}">
      <dsp:nvSpPr>
        <dsp:cNvPr id="0" name=""/>
        <dsp:cNvSpPr/>
      </dsp:nvSpPr>
      <dsp:spPr>
        <a:xfrm>
          <a:off x="6590949" y="692167"/>
          <a:ext cx="460423" cy="4604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BEED9-E5C2-414B-8FFC-953EC5E0F9F1}">
      <dsp:nvSpPr>
        <dsp:cNvPr id="0" name=""/>
        <dsp:cNvSpPr/>
      </dsp:nvSpPr>
      <dsp:spPr>
        <a:xfrm>
          <a:off x="7388185" y="525461"/>
          <a:ext cx="1871179" cy="793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How do we identify vital faculty?  Is it best if they self-identify?</a:t>
          </a:r>
          <a:endParaRPr lang="en-US" sz="1400" kern="1200"/>
        </a:p>
      </dsp:txBody>
      <dsp:txXfrm>
        <a:off x="7388185" y="525461"/>
        <a:ext cx="1871179" cy="793833"/>
      </dsp:txXfrm>
    </dsp:sp>
    <dsp:sp modelId="{DBD25595-4D0D-4CB7-94C8-5A4C55F6E22D}">
      <dsp:nvSpPr>
        <dsp:cNvPr id="0" name=""/>
        <dsp:cNvSpPr/>
      </dsp:nvSpPr>
      <dsp:spPr>
        <a:xfrm>
          <a:off x="101924" y="1859730"/>
          <a:ext cx="793833" cy="7938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13BC1-8476-4320-BC0A-984B343B06CF}">
      <dsp:nvSpPr>
        <dsp:cNvPr id="0" name=""/>
        <dsp:cNvSpPr/>
      </dsp:nvSpPr>
      <dsp:spPr>
        <a:xfrm>
          <a:off x="268629" y="2026435"/>
          <a:ext cx="460423" cy="46042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768A67-42FD-47D4-BDDF-FCC5DD43DC77}">
      <dsp:nvSpPr>
        <dsp:cNvPr id="0" name=""/>
        <dsp:cNvSpPr/>
      </dsp:nvSpPr>
      <dsp:spPr>
        <a:xfrm>
          <a:off x="1065865" y="1859730"/>
          <a:ext cx="1871179" cy="793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If we can’t identify vitality and vital faculty how do we grow vitality?</a:t>
          </a:r>
          <a:endParaRPr lang="en-US" sz="1400" kern="1200"/>
        </a:p>
      </dsp:txBody>
      <dsp:txXfrm>
        <a:off x="1065865" y="1859730"/>
        <a:ext cx="1871179" cy="793833"/>
      </dsp:txXfrm>
    </dsp:sp>
    <dsp:sp modelId="{706A3B62-6E23-44D3-9E57-BD201A9300BC}">
      <dsp:nvSpPr>
        <dsp:cNvPr id="0" name=""/>
        <dsp:cNvSpPr/>
      </dsp:nvSpPr>
      <dsp:spPr>
        <a:xfrm>
          <a:off x="3263084" y="1859730"/>
          <a:ext cx="793833" cy="79383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490C6-B215-4548-A6C4-C0D0C626FF53}">
      <dsp:nvSpPr>
        <dsp:cNvPr id="0" name=""/>
        <dsp:cNvSpPr/>
      </dsp:nvSpPr>
      <dsp:spPr>
        <a:xfrm>
          <a:off x="3429789" y="2026435"/>
          <a:ext cx="460423" cy="46042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C4042-BF52-4A16-ADA1-7FC87A60ECD0}">
      <dsp:nvSpPr>
        <dsp:cNvPr id="0" name=""/>
        <dsp:cNvSpPr/>
      </dsp:nvSpPr>
      <dsp:spPr>
        <a:xfrm>
          <a:off x="4227025" y="1859730"/>
          <a:ext cx="1871179" cy="793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There is a physical sense of who is vital- energy expressed and observed</a:t>
          </a:r>
          <a:endParaRPr lang="en-US" sz="1400" kern="1200"/>
        </a:p>
      </dsp:txBody>
      <dsp:txXfrm>
        <a:off x="4227025" y="1859730"/>
        <a:ext cx="1871179" cy="7938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7BD01-6E02-47F1-9B71-97A6B0E574E8}">
      <dsp:nvSpPr>
        <dsp:cNvPr id="0" name=""/>
        <dsp:cNvSpPr/>
      </dsp:nvSpPr>
      <dsp:spPr>
        <a:xfrm>
          <a:off x="0" y="1531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2C05B6-99FA-4056-AC42-B1FCC2F34F4D}">
      <dsp:nvSpPr>
        <dsp:cNvPr id="0" name=""/>
        <dsp:cNvSpPr/>
      </dsp:nvSpPr>
      <dsp:spPr>
        <a:xfrm>
          <a:off x="197377" y="148341"/>
          <a:ext cx="358868" cy="35886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88FC25-10D3-4423-B878-9C410F691057}">
      <dsp:nvSpPr>
        <dsp:cNvPr id="0" name=""/>
        <dsp:cNvSpPr/>
      </dsp:nvSpPr>
      <dsp:spPr>
        <a:xfrm>
          <a:off x="753623" y="1531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Tangible features that can shape Faculty Vitality</a:t>
          </a:r>
          <a:endParaRPr lang="en-US" sz="1800" kern="1200"/>
        </a:p>
      </dsp:txBody>
      <dsp:txXfrm>
        <a:off x="753623" y="1531"/>
        <a:ext cx="4380403" cy="652487"/>
      </dsp:txXfrm>
    </dsp:sp>
    <dsp:sp modelId="{DD291141-18D7-4C8E-AE40-914DA7C4A20D}">
      <dsp:nvSpPr>
        <dsp:cNvPr id="0" name=""/>
        <dsp:cNvSpPr/>
      </dsp:nvSpPr>
      <dsp:spPr>
        <a:xfrm>
          <a:off x="0" y="817140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5D2E8-9F69-445D-9E09-932AD9783C75}">
      <dsp:nvSpPr>
        <dsp:cNvPr id="0" name=""/>
        <dsp:cNvSpPr/>
      </dsp:nvSpPr>
      <dsp:spPr>
        <a:xfrm>
          <a:off x="197377" y="963950"/>
          <a:ext cx="358868" cy="35886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23843-1C95-4B8B-BB5F-483B83A80671}">
      <dsp:nvSpPr>
        <dsp:cNvPr id="0" name=""/>
        <dsp:cNvSpPr/>
      </dsp:nvSpPr>
      <dsp:spPr>
        <a:xfrm>
          <a:off x="753623" y="817140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Compensation</a:t>
          </a:r>
          <a:endParaRPr lang="en-US" sz="1800" kern="1200"/>
        </a:p>
      </dsp:txBody>
      <dsp:txXfrm>
        <a:off x="753623" y="817140"/>
        <a:ext cx="4380403" cy="652487"/>
      </dsp:txXfrm>
    </dsp:sp>
    <dsp:sp modelId="{1DED6543-24ED-4D51-9FE4-F6563F3B5ECD}">
      <dsp:nvSpPr>
        <dsp:cNvPr id="0" name=""/>
        <dsp:cNvSpPr/>
      </dsp:nvSpPr>
      <dsp:spPr>
        <a:xfrm>
          <a:off x="0" y="1632750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7F91B9-7FCD-49C8-9CFB-7B2408E7F786}">
      <dsp:nvSpPr>
        <dsp:cNvPr id="0" name=""/>
        <dsp:cNvSpPr/>
      </dsp:nvSpPr>
      <dsp:spPr>
        <a:xfrm>
          <a:off x="197377" y="1779560"/>
          <a:ext cx="358868" cy="35886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08AD8-72C1-4422-B2E5-0E4C69F63FE8}">
      <dsp:nvSpPr>
        <dsp:cNvPr id="0" name=""/>
        <dsp:cNvSpPr/>
      </dsp:nvSpPr>
      <dsp:spPr>
        <a:xfrm>
          <a:off x="753623" y="1632750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Reward systems</a:t>
          </a:r>
          <a:endParaRPr lang="en-US" sz="1800" kern="1200"/>
        </a:p>
      </dsp:txBody>
      <dsp:txXfrm>
        <a:off x="753623" y="1632750"/>
        <a:ext cx="4380403" cy="652487"/>
      </dsp:txXfrm>
    </dsp:sp>
    <dsp:sp modelId="{F06A05D7-5F03-41F0-8CEA-A51024AA637C}">
      <dsp:nvSpPr>
        <dsp:cNvPr id="0" name=""/>
        <dsp:cNvSpPr/>
      </dsp:nvSpPr>
      <dsp:spPr>
        <a:xfrm>
          <a:off x="0" y="2448360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4108B4-593F-4E69-88E3-B5A22B4D5AAB}">
      <dsp:nvSpPr>
        <dsp:cNvPr id="0" name=""/>
        <dsp:cNvSpPr/>
      </dsp:nvSpPr>
      <dsp:spPr>
        <a:xfrm>
          <a:off x="197377" y="2595170"/>
          <a:ext cx="358868" cy="35886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8F3F4B-344E-4D79-A2AF-9CA9D7100F5A}">
      <dsp:nvSpPr>
        <dsp:cNvPr id="0" name=""/>
        <dsp:cNvSpPr/>
      </dsp:nvSpPr>
      <dsp:spPr>
        <a:xfrm>
          <a:off x="753623" y="2448360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Workload</a:t>
          </a:r>
          <a:endParaRPr lang="en-US" sz="1800" kern="1200"/>
        </a:p>
      </dsp:txBody>
      <dsp:txXfrm>
        <a:off x="753623" y="2448360"/>
        <a:ext cx="4380403" cy="652487"/>
      </dsp:txXfrm>
    </dsp:sp>
    <dsp:sp modelId="{6DB846C5-A6AD-4624-911C-72B89A327DF9}">
      <dsp:nvSpPr>
        <dsp:cNvPr id="0" name=""/>
        <dsp:cNvSpPr/>
      </dsp:nvSpPr>
      <dsp:spPr>
        <a:xfrm>
          <a:off x="0" y="3263970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4DA32-766A-4FD0-BB62-C849E6619BB7}">
      <dsp:nvSpPr>
        <dsp:cNvPr id="0" name=""/>
        <dsp:cNvSpPr/>
      </dsp:nvSpPr>
      <dsp:spPr>
        <a:xfrm>
          <a:off x="197377" y="3410779"/>
          <a:ext cx="358868" cy="35886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BDD7C-ED00-4DE2-AB4A-D484B120A549}">
      <dsp:nvSpPr>
        <dsp:cNvPr id="0" name=""/>
        <dsp:cNvSpPr/>
      </dsp:nvSpPr>
      <dsp:spPr>
        <a:xfrm>
          <a:off x="753623" y="3263970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Opportunities for Professional Growth</a:t>
          </a:r>
          <a:endParaRPr lang="en-US" sz="1800" kern="1200"/>
        </a:p>
      </dsp:txBody>
      <dsp:txXfrm>
        <a:off x="753623" y="3263970"/>
        <a:ext cx="4380403" cy="652487"/>
      </dsp:txXfrm>
    </dsp:sp>
    <dsp:sp modelId="{D7DCE12A-3A80-438B-BCBC-3B084AA89813}">
      <dsp:nvSpPr>
        <dsp:cNvPr id="0" name=""/>
        <dsp:cNvSpPr/>
      </dsp:nvSpPr>
      <dsp:spPr>
        <a:xfrm>
          <a:off x="0" y="4079579"/>
          <a:ext cx="5134027" cy="6524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A94F06-2653-4FF6-B06F-E350A900F134}">
      <dsp:nvSpPr>
        <dsp:cNvPr id="0" name=""/>
        <dsp:cNvSpPr/>
      </dsp:nvSpPr>
      <dsp:spPr>
        <a:xfrm>
          <a:off x="197377" y="4226389"/>
          <a:ext cx="358868" cy="35886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83BA6D-D514-4CD5-88EA-E1B5B00CC05A}">
      <dsp:nvSpPr>
        <dsp:cNvPr id="0" name=""/>
        <dsp:cNvSpPr/>
      </dsp:nvSpPr>
      <dsp:spPr>
        <a:xfrm>
          <a:off x="753623" y="4079579"/>
          <a:ext cx="4380403" cy="652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55" tIns="69055" rIns="69055" bIns="690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Administrative support</a:t>
          </a:r>
          <a:endParaRPr lang="en-US" sz="1800" kern="1200"/>
        </a:p>
      </dsp:txBody>
      <dsp:txXfrm>
        <a:off x="753623" y="4079579"/>
        <a:ext cx="4380403" cy="6524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645BA-E24F-4CB8-B5F7-57E3D6ECD576}">
      <dsp:nvSpPr>
        <dsp:cNvPr id="0" name=""/>
        <dsp:cNvSpPr/>
      </dsp:nvSpPr>
      <dsp:spPr>
        <a:xfrm>
          <a:off x="0" y="0"/>
          <a:ext cx="5458491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AB3B8-3E00-4536-9422-E117BCB0688C}">
      <dsp:nvSpPr>
        <dsp:cNvPr id="0" name=""/>
        <dsp:cNvSpPr/>
      </dsp:nvSpPr>
      <dsp:spPr>
        <a:xfrm>
          <a:off x="0" y="0"/>
          <a:ext cx="5458491" cy="1238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Organizational Culture</a:t>
          </a:r>
        </a:p>
      </dsp:txBody>
      <dsp:txXfrm>
        <a:off x="0" y="0"/>
        <a:ext cx="5458491" cy="1238249"/>
      </dsp:txXfrm>
    </dsp:sp>
    <dsp:sp modelId="{D21A8C8F-B7AC-4029-89AA-A2F57F449C64}">
      <dsp:nvSpPr>
        <dsp:cNvPr id="0" name=""/>
        <dsp:cNvSpPr/>
      </dsp:nvSpPr>
      <dsp:spPr>
        <a:xfrm>
          <a:off x="0" y="1238249"/>
          <a:ext cx="5458491" cy="0"/>
        </a:xfrm>
        <a:prstGeom prst="line">
          <a:avLst/>
        </a:prstGeom>
        <a:solidFill>
          <a:schemeClr val="accent5">
            <a:hueOff val="495025"/>
            <a:satOff val="228"/>
            <a:lumOff val="-2287"/>
            <a:alphaOff val="0"/>
          </a:schemeClr>
        </a:solidFill>
        <a:ln w="12700" cap="flat" cmpd="sng" algn="ctr">
          <a:solidFill>
            <a:schemeClr val="accent5">
              <a:hueOff val="495025"/>
              <a:satOff val="228"/>
              <a:lumOff val="-22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56E202-C4C0-42BE-8F3B-35547C3F3B99}">
      <dsp:nvSpPr>
        <dsp:cNvPr id="0" name=""/>
        <dsp:cNvSpPr/>
      </dsp:nvSpPr>
      <dsp:spPr>
        <a:xfrm>
          <a:off x="0" y="1238249"/>
          <a:ext cx="5458491" cy="1238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Sense of Community</a:t>
          </a:r>
        </a:p>
      </dsp:txBody>
      <dsp:txXfrm>
        <a:off x="0" y="1238249"/>
        <a:ext cx="5458491" cy="1238249"/>
      </dsp:txXfrm>
    </dsp:sp>
    <dsp:sp modelId="{B4A9DFB0-70CB-40AD-9EB1-75323C121509}">
      <dsp:nvSpPr>
        <dsp:cNvPr id="0" name=""/>
        <dsp:cNvSpPr/>
      </dsp:nvSpPr>
      <dsp:spPr>
        <a:xfrm>
          <a:off x="0" y="2476499"/>
          <a:ext cx="5458491" cy="0"/>
        </a:xfrm>
        <a:prstGeom prst="line">
          <a:avLst/>
        </a:prstGeom>
        <a:solidFill>
          <a:schemeClr val="accent5">
            <a:hueOff val="990050"/>
            <a:satOff val="455"/>
            <a:lumOff val="-4575"/>
            <a:alphaOff val="0"/>
          </a:schemeClr>
        </a:solidFill>
        <a:ln w="12700" cap="flat" cmpd="sng" algn="ctr">
          <a:solidFill>
            <a:schemeClr val="accent5">
              <a:hueOff val="990050"/>
              <a:satOff val="455"/>
              <a:lumOff val="-45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F2623-32E4-4B2C-945A-494C3034ACEC}">
      <dsp:nvSpPr>
        <dsp:cNvPr id="0" name=""/>
        <dsp:cNvSpPr/>
      </dsp:nvSpPr>
      <dsp:spPr>
        <a:xfrm>
          <a:off x="0" y="2476499"/>
          <a:ext cx="5458491" cy="1238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Feeling appreciated and Valued  </a:t>
          </a:r>
        </a:p>
      </dsp:txBody>
      <dsp:txXfrm>
        <a:off x="0" y="2476499"/>
        <a:ext cx="5458491" cy="1238249"/>
      </dsp:txXfrm>
    </dsp:sp>
    <dsp:sp modelId="{A24FA172-B8FF-4B75-9831-4D12EF6A2182}">
      <dsp:nvSpPr>
        <dsp:cNvPr id="0" name=""/>
        <dsp:cNvSpPr/>
      </dsp:nvSpPr>
      <dsp:spPr>
        <a:xfrm>
          <a:off x="0" y="3714750"/>
          <a:ext cx="5458491" cy="0"/>
        </a:xfrm>
        <a:prstGeom prst="line">
          <a:avLst/>
        </a:prstGeom>
        <a:solidFill>
          <a:schemeClr val="accent5">
            <a:hueOff val="1485075"/>
            <a:satOff val="683"/>
            <a:lumOff val="-6862"/>
            <a:alphaOff val="0"/>
          </a:schemeClr>
        </a:solidFill>
        <a:ln w="12700" cap="flat" cmpd="sng" algn="ctr">
          <a:solidFill>
            <a:schemeClr val="accent5">
              <a:hueOff val="1485075"/>
              <a:satOff val="683"/>
              <a:lumOff val="-68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178D5-3AFB-41E5-B5F0-361E94B494D8}">
      <dsp:nvSpPr>
        <dsp:cNvPr id="0" name=""/>
        <dsp:cNvSpPr/>
      </dsp:nvSpPr>
      <dsp:spPr>
        <a:xfrm>
          <a:off x="0" y="3714749"/>
          <a:ext cx="5458491" cy="1238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CAN SHAPE FACULTY VITALITY</a:t>
          </a:r>
        </a:p>
      </dsp:txBody>
      <dsp:txXfrm>
        <a:off x="0" y="3714749"/>
        <a:ext cx="5458491" cy="12382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DAD0D3-204B-465E-88BB-E4C442E900C4}">
      <dsp:nvSpPr>
        <dsp:cNvPr id="0" name=""/>
        <dsp:cNvSpPr/>
      </dsp:nvSpPr>
      <dsp:spPr>
        <a:xfrm>
          <a:off x="0" y="0"/>
          <a:ext cx="2925403" cy="317902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076" tIns="330200" rIns="228076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Not place burden or blame on the faculty for lack of vitality</a:t>
          </a:r>
        </a:p>
      </dsp:txBody>
      <dsp:txXfrm>
        <a:off x="0" y="1208029"/>
        <a:ext cx="2925403" cy="1907415"/>
      </dsp:txXfrm>
    </dsp:sp>
    <dsp:sp modelId="{A659A435-8D9D-4C50-9AF4-DE26789329A3}">
      <dsp:nvSpPr>
        <dsp:cNvPr id="0" name=""/>
        <dsp:cNvSpPr/>
      </dsp:nvSpPr>
      <dsp:spPr>
        <a:xfrm>
          <a:off x="985847" y="317902"/>
          <a:ext cx="953707" cy="95370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55" tIns="12700" rIns="74355" bIns="1270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1</a:t>
          </a:r>
        </a:p>
      </dsp:txBody>
      <dsp:txXfrm>
        <a:off x="1125514" y="457569"/>
        <a:ext cx="674373" cy="674373"/>
      </dsp:txXfrm>
    </dsp:sp>
    <dsp:sp modelId="{203E0249-033D-4038-8E3E-212A88F6636C}">
      <dsp:nvSpPr>
        <dsp:cNvPr id="0" name=""/>
        <dsp:cNvSpPr/>
      </dsp:nvSpPr>
      <dsp:spPr>
        <a:xfrm>
          <a:off x="0" y="3178954"/>
          <a:ext cx="2925403" cy="7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75270-D35A-4440-86F0-2A93CC559278}">
      <dsp:nvSpPr>
        <dsp:cNvPr id="0" name=""/>
        <dsp:cNvSpPr/>
      </dsp:nvSpPr>
      <dsp:spPr>
        <a:xfrm>
          <a:off x="3217943" y="0"/>
          <a:ext cx="2925403" cy="317902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076" tIns="330200" rIns="228076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Center the research inside the university</a:t>
          </a:r>
        </a:p>
      </dsp:txBody>
      <dsp:txXfrm>
        <a:off x="3217943" y="1208029"/>
        <a:ext cx="2925403" cy="1907415"/>
      </dsp:txXfrm>
    </dsp:sp>
    <dsp:sp modelId="{A93BD2C7-C359-4A5A-AC3D-8DAAA1E84CA2}">
      <dsp:nvSpPr>
        <dsp:cNvPr id="0" name=""/>
        <dsp:cNvSpPr/>
      </dsp:nvSpPr>
      <dsp:spPr>
        <a:xfrm>
          <a:off x="4203791" y="317902"/>
          <a:ext cx="953707" cy="95370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55" tIns="12700" rIns="74355" bIns="1270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2</a:t>
          </a:r>
        </a:p>
      </dsp:txBody>
      <dsp:txXfrm>
        <a:off x="4343458" y="457569"/>
        <a:ext cx="674373" cy="674373"/>
      </dsp:txXfrm>
    </dsp:sp>
    <dsp:sp modelId="{FF68EDBB-DAEF-4542-BFD0-609563010199}">
      <dsp:nvSpPr>
        <dsp:cNvPr id="0" name=""/>
        <dsp:cNvSpPr/>
      </dsp:nvSpPr>
      <dsp:spPr>
        <a:xfrm>
          <a:off x="3217943" y="3178954"/>
          <a:ext cx="2925403" cy="7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805FDB-B348-44E7-9114-A76CBEB01D31}">
      <dsp:nvSpPr>
        <dsp:cNvPr id="0" name=""/>
        <dsp:cNvSpPr/>
      </dsp:nvSpPr>
      <dsp:spPr>
        <a:xfrm>
          <a:off x="6435886" y="0"/>
          <a:ext cx="2925403" cy="317902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076" tIns="330200" rIns="228076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Systemic forces in university can deplete or sustain energy and vitalit</a:t>
          </a:r>
        </a:p>
      </dsp:txBody>
      <dsp:txXfrm>
        <a:off x="6435886" y="1208029"/>
        <a:ext cx="2925403" cy="1907415"/>
      </dsp:txXfrm>
    </dsp:sp>
    <dsp:sp modelId="{CDB025DA-7B4C-4FA4-BBF2-D965D69430D9}">
      <dsp:nvSpPr>
        <dsp:cNvPr id="0" name=""/>
        <dsp:cNvSpPr/>
      </dsp:nvSpPr>
      <dsp:spPr>
        <a:xfrm>
          <a:off x="7421734" y="317902"/>
          <a:ext cx="953707" cy="95370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55" tIns="12700" rIns="74355" bIns="1270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3</a:t>
          </a:r>
        </a:p>
      </dsp:txBody>
      <dsp:txXfrm>
        <a:off x="7561401" y="457569"/>
        <a:ext cx="674373" cy="674373"/>
      </dsp:txXfrm>
    </dsp:sp>
    <dsp:sp modelId="{AA501821-5315-44CC-8D1F-14352944460B}">
      <dsp:nvSpPr>
        <dsp:cNvPr id="0" name=""/>
        <dsp:cNvSpPr/>
      </dsp:nvSpPr>
      <dsp:spPr>
        <a:xfrm>
          <a:off x="6435886" y="3178954"/>
          <a:ext cx="2925403" cy="7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5D056-9C45-4CB1-9D0B-7F6DE18F3BE4}">
      <dsp:nvSpPr>
        <dsp:cNvPr id="0" name=""/>
        <dsp:cNvSpPr/>
      </dsp:nvSpPr>
      <dsp:spPr>
        <a:xfrm>
          <a:off x="44783" y="262794"/>
          <a:ext cx="1249436" cy="124943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02B10-B43E-421E-ADBC-28198221C12B}">
      <dsp:nvSpPr>
        <dsp:cNvPr id="0" name=""/>
        <dsp:cNvSpPr/>
      </dsp:nvSpPr>
      <dsp:spPr>
        <a:xfrm>
          <a:off x="307165" y="525176"/>
          <a:ext cx="724673" cy="7246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B38DE-6720-4B2E-BCF4-7598B78DAB3B}">
      <dsp:nvSpPr>
        <dsp:cNvPr id="0" name=""/>
        <dsp:cNvSpPr/>
      </dsp:nvSpPr>
      <dsp:spPr>
        <a:xfrm>
          <a:off x="1561956" y="262794"/>
          <a:ext cx="2945100" cy="1249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Grounded in positive psychology</a:t>
          </a:r>
          <a:endParaRPr lang="en-US" sz="2400" kern="1200"/>
        </a:p>
      </dsp:txBody>
      <dsp:txXfrm>
        <a:off x="1561956" y="262794"/>
        <a:ext cx="2945100" cy="1249436"/>
      </dsp:txXfrm>
    </dsp:sp>
    <dsp:sp modelId="{B4F9FB60-3407-4249-B865-D32F48D3DD83}">
      <dsp:nvSpPr>
        <dsp:cNvPr id="0" name=""/>
        <dsp:cNvSpPr/>
      </dsp:nvSpPr>
      <dsp:spPr>
        <a:xfrm>
          <a:off x="5020218" y="262794"/>
          <a:ext cx="1249436" cy="124943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702382-7350-4026-8FC9-A45F9452B863}">
      <dsp:nvSpPr>
        <dsp:cNvPr id="0" name=""/>
        <dsp:cNvSpPr/>
      </dsp:nvSpPr>
      <dsp:spPr>
        <a:xfrm>
          <a:off x="5282599" y="525176"/>
          <a:ext cx="724673" cy="7246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1829C-E902-4688-94B0-6C1215D8D14F}">
      <dsp:nvSpPr>
        <dsp:cNvPr id="0" name=""/>
        <dsp:cNvSpPr/>
      </dsp:nvSpPr>
      <dsp:spPr>
        <a:xfrm>
          <a:off x="6537391" y="262794"/>
          <a:ext cx="2945100" cy="1249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Focus on what works in relation to sustaining faculty vitality</a:t>
          </a:r>
          <a:endParaRPr lang="en-US" sz="2400" kern="1200"/>
        </a:p>
      </dsp:txBody>
      <dsp:txXfrm>
        <a:off x="6537391" y="262794"/>
        <a:ext cx="2945100" cy="1249436"/>
      </dsp:txXfrm>
    </dsp:sp>
    <dsp:sp modelId="{1464629E-F765-4FC7-A574-D9C096AA5829}">
      <dsp:nvSpPr>
        <dsp:cNvPr id="0" name=""/>
        <dsp:cNvSpPr/>
      </dsp:nvSpPr>
      <dsp:spPr>
        <a:xfrm>
          <a:off x="44783" y="2131699"/>
          <a:ext cx="1249436" cy="124943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963ED-344F-4A49-8427-916976DB7B6B}">
      <dsp:nvSpPr>
        <dsp:cNvPr id="0" name=""/>
        <dsp:cNvSpPr/>
      </dsp:nvSpPr>
      <dsp:spPr>
        <a:xfrm>
          <a:off x="307165" y="2394081"/>
          <a:ext cx="724673" cy="72467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C534C8-E2EC-4897-92E3-5F8AB515F677}">
      <dsp:nvSpPr>
        <dsp:cNvPr id="0" name=""/>
        <dsp:cNvSpPr/>
      </dsp:nvSpPr>
      <dsp:spPr>
        <a:xfrm>
          <a:off x="1561956" y="2131699"/>
          <a:ext cx="2945100" cy="1249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Previous studies identified mid-career challenges</a:t>
          </a:r>
          <a:endParaRPr lang="en-US" sz="2400" kern="1200"/>
        </a:p>
      </dsp:txBody>
      <dsp:txXfrm>
        <a:off x="1561956" y="2131699"/>
        <a:ext cx="2945100" cy="1249436"/>
      </dsp:txXfrm>
    </dsp:sp>
    <dsp:sp modelId="{05D41715-239D-4BDB-B3E0-555609E3D2F4}">
      <dsp:nvSpPr>
        <dsp:cNvPr id="0" name=""/>
        <dsp:cNvSpPr/>
      </dsp:nvSpPr>
      <dsp:spPr>
        <a:xfrm>
          <a:off x="5020218" y="2131699"/>
          <a:ext cx="1249436" cy="124943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A15738-3400-4A9F-B233-59A4F6433CC3}">
      <dsp:nvSpPr>
        <dsp:cNvPr id="0" name=""/>
        <dsp:cNvSpPr/>
      </dsp:nvSpPr>
      <dsp:spPr>
        <a:xfrm>
          <a:off x="5282599" y="2394081"/>
          <a:ext cx="724673" cy="72467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84E27-8071-4C99-BB04-74C7D732E02D}">
      <dsp:nvSpPr>
        <dsp:cNvPr id="0" name=""/>
        <dsp:cNvSpPr/>
      </dsp:nvSpPr>
      <dsp:spPr>
        <a:xfrm>
          <a:off x="6537391" y="2131699"/>
          <a:ext cx="2945100" cy="1249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This study seeks solutions, remedies and interventio</a:t>
          </a:r>
          <a:r>
            <a:rPr lang="en-US" sz="2400" kern="1200"/>
            <a:t>ns</a:t>
          </a:r>
        </a:p>
      </dsp:txBody>
      <dsp:txXfrm>
        <a:off x="6537391" y="2131699"/>
        <a:ext cx="2945100" cy="12494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F9C87-8B4C-4068-995C-5056821D8171}">
      <dsp:nvSpPr>
        <dsp:cNvPr id="0" name=""/>
        <dsp:cNvSpPr/>
      </dsp:nvSpPr>
      <dsp:spPr>
        <a:xfrm>
          <a:off x="0" y="604"/>
          <a:ext cx="545849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5E7D8F-9A4C-411D-B0D2-A12C6881A7E7}">
      <dsp:nvSpPr>
        <dsp:cNvPr id="0" name=""/>
        <dsp:cNvSpPr/>
      </dsp:nvSpPr>
      <dsp:spPr>
        <a:xfrm>
          <a:off x="0" y="604"/>
          <a:ext cx="5458491" cy="9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/>
            <a:t>Only full time tenured faculty</a:t>
          </a:r>
          <a:endParaRPr lang="en-US" sz="2700" kern="1200"/>
        </a:p>
      </dsp:txBody>
      <dsp:txXfrm>
        <a:off x="0" y="604"/>
        <a:ext cx="5458491" cy="990358"/>
      </dsp:txXfrm>
    </dsp:sp>
    <dsp:sp modelId="{344055B1-CA17-460D-BAD8-121890CC048C}">
      <dsp:nvSpPr>
        <dsp:cNvPr id="0" name=""/>
        <dsp:cNvSpPr/>
      </dsp:nvSpPr>
      <dsp:spPr>
        <a:xfrm>
          <a:off x="0" y="990962"/>
          <a:ext cx="545849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0A4419-DADB-47DA-A814-4E084CC85CBA}">
      <dsp:nvSpPr>
        <dsp:cNvPr id="0" name=""/>
        <dsp:cNvSpPr/>
      </dsp:nvSpPr>
      <dsp:spPr>
        <a:xfrm>
          <a:off x="0" y="990962"/>
          <a:ext cx="5458491" cy="9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/>
            <a:t>No part time faculty vitality studied</a:t>
          </a:r>
          <a:endParaRPr lang="en-US" sz="2700" kern="1200"/>
        </a:p>
      </dsp:txBody>
      <dsp:txXfrm>
        <a:off x="0" y="990962"/>
        <a:ext cx="5458491" cy="990358"/>
      </dsp:txXfrm>
    </dsp:sp>
    <dsp:sp modelId="{6932353B-596B-4245-A2A2-D93CE03E201E}">
      <dsp:nvSpPr>
        <dsp:cNvPr id="0" name=""/>
        <dsp:cNvSpPr/>
      </dsp:nvSpPr>
      <dsp:spPr>
        <a:xfrm>
          <a:off x="0" y="1981320"/>
          <a:ext cx="545849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49E9F1-8256-457E-BC60-911C86877833}">
      <dsp:nvSpPr>
        <dsp:cNvPr id="0" name=""/>
        <dsp:cNvSpPr/>
      </dsp:nvSpPr>
      <dsp:spPr>
        <a:xfrm>
          <a:off x="0" y="1981320"/>
          <a:ext cx="5458491" cy="9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/>
            <a:t>Few Faculty of Color</a:t>
          </a:r>
          <a:endParaRPr lang="en-US" sz="2700" kern="1200"/>
        </a:p>
      </dsp:txBody>
      <dsp:txXfrm>
        <a:off x="0" y="1981320"/>
        <a:ext cx="5458491" cy="990358"/>
      </dsp:txXfrm>
    </dsp:sp>
    <dsp:sp modelId="{7FF570B8-EB46-4754-8931-36158FA7F6BD}">
      <dsp:nvSpPr>
        <dsp:cNvPr id="0" name=""/>
        <dsp:cNvSpPr/>
      </dsp:nvSpPr>
      <dsp:spPr>
        <a:xfrm>
          <a:off x="0" y="2971679"/>
          <a:ext cx="545849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DB870-E5E2-4C8C-A3C1-A6A4ABF4063F}">
      <dsp:nvSpPr>
        <dsp:cNvPr id="0" name=""/>
        <dsp:cNvSpPr/>
      </dsp:nvSpPr>
      <dsp:spPr>
        <a:xfrm>
          <a:off x="0" y="2971679"/>
          <a:ext cx="5458491" cy="9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/>
            <a:t>Sites were Public Comprehensive Universities in New England</a:t>
          </a:r>
          <a:endParaRPr lang="en-US" sz="2700" kern="1200"/>
        </a:p>
      </dsp:txBody>
      <dsp:txXfrm>
        <a:off x="0" y="2971679"/>
        <a:ext cx="5458491" cy="990358"/>
      </dsp:txXfrm>
    </dsp:sp>
    <dsp:sp modelId="{7B107877-DA98-4F32-A09E-3992E130819B}">
      <dsp:nvSpPr>
        <dsp:cNvPr id="0" name=""/>
        <dsp:cNvSpPr/>
      </dsp:nvSpPr>
      <dsp:spPr>
        <a:xfrm>
          <a:off x="0" y="3962037"/>
          <a:ext cx="545849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8DE53-5D83-4644-B9FD-D500044645AA}">
      <dsp:nvSpPr>
        <dsp:cNvPr id="0" name=""/>
        <dsp:cNvSpPr/>
      </dsp:nvSpPr>
      <dsp:spPr>
        <a:xfrm>
          <a:off x="0" y="3962037"/>
          <a:ext cx="5458491" cy="9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/>
            <a:t>Private Colleges and Research Universities were not included</a:t>
          </a:r>
          <a:endParaRPr lang="en-US" sz="2700" kern="1200"/>
        </a:p>
      </dsp:txBody>
      <dsp:txXfrm>
        <a:off x="0" y="3962037"/>
        <a:ext cx="5458491" cy="9903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C3087-B939-4628-A399-00BFDC7610F5}">
      <dsp:nvSpPr>
        <dsp:cNvPr id="0" name=""/>
        <dsp:cNvSpPr/>
      </dsp:nvSpPr>
      <dsp:spPr>
        <a:xfrm>
          <a:off x="0" y="80214"/>
          <a:ext cx="5134027" cy="14917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Baldwin, R. (1990). Faculty vitality beyond the research university: Extending a contextual concept. Journal of Higher Education, 61(2), 160-180. </a:t>
          </a:r>
          <a:endParaRPr lang="en-US" sz="1700" kern="1200"/>
        </a:p>
      </dsp:txBody>
      <dsp:txXfrm>
        <a:off x="72821" y="153035"/>
        <a:ext cx="4988385" cy="1346108"/>
      </dsp:txXfrm>
    </dsp:sp>
    <dsp:sp modelId="{D0EC98D3-8F92-48FE-AF40-57B4F1F95CAC}">
      <dsp:nvSpPr>
        <dsp:cNvPr id="0" name=""/>
        <dsp:cNvSpPr/>
      </dsp:nvSpPr>
      <dsp:spPr>
        <a:xfrm>
          <a:off x="0" y="1620924"/>
          <a:ext cx="5134027" cy="1491750"/>
        </a:xfrm>
        <a:prstGeom prst="roundRect">
          <a:avLst/>
        </a:prstGeom>
        <a:solidFill>
          <a:schemeClr val="accent2">
            <a:hueOff val="752839"/>
            <a:satOff val="6104"/>
            <a:lumOff val="10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Baldwin, R., &amp; Chang, D. (2006). Reinforcing our keystone faculty: Strategies to support faculty in the middle years of academic life. Liberal Education, 92(4), 28-35.</a:t>
          </a:r>
          <a:endParaRPr lang="en-US" sz="1700" kern="1200"/>
        </a:p>
      </dsp:txBody>
      <dsp:txXfrm>
        <a:off x="72821" y="1693745"/>
        <a:ext cx="4988385" cy="1346108"/>
      </dsp:txXfrm>
    </dsp:sp>
    <dsp:sp modelId="{4AC212CF-5012-4752-89D8-4DA4C3E9A815}">
      <dsp:nvSpPr>
        <dsp:cNvPr id="0" name=""/>
        <dsp:cNvSpPr/>
      </dsp:nvSpPr>
      <dsp:spPr>
        <a:xfrm>
          <a:off x="0" y="3161634"/>
          <a:ext cx="5134027" cy="1491750"/>
        </a:xfrm>
        <a:prstGeom prst="roundRect">
          <a:avLst/>
        </a:prstGeom>
        <a:solidFill>
          <a:schemeClr val="accent2">
            <a:hueOff val="1505678"/>
            <a:satOff val="12208"/>
            <a:lumOff val="20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Baldwin, R., Lunceford, C., &amp; Vanderlinden, K. (2005). Faculty in the middle years: Illuminating an overlooked phase of academic life. Review of Higher Education, 29(1), 97-118. Baruch, Y., Grimland, S., &amp; Vigoda-Gadot, E. (2014). Professional vitality and career success</a:t>
          </a:r>
          <a:endParaRPr lang="en-US" sz="1700" kern="1200"/>
        </a:p>
      </dsp:txBody>
      <dsp:txXfrm>
        <a:off x="72821" y="3234455"/>
        <a:ext cx="4988385" cy="1346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84DA-E3E0-4099-8BC4-1813584CD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415" y="800100"/>
            <a:ext cx="8447314" cy="3314694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1BD63B-9405-4E42-9E2F-07573F9B1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6415" y="4909459"/>
            <a:ext cx="8292874" cy="914395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8D03A-9A11-476C-B52A-593F3C01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0168-EB40-45AF-89A1-87DE0A55FFC6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50CD1-7906-4885-9A4D-B764220D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ECA96-1AD5-41FE-AB5C-68ABD6522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09E39A-DA3F-4BDC-A89A-6545C1DD3721}"/>
              </a:ext>
            </a:extLst>
          </p:cNvPr>
          <p:cNvCxnSpPr>
            <a:cxnSpLocks/>
          </p:cNvCxnSpPr>
          <p:nvPr/>
        </p:nvCxnSpPr>
        <p:spPr>
          <a:xfrm>
            <a:off x="360154" y="4602664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54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4882-AC48-4F1E-837D-E154BEED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439"/>
            <a:ext cx="9613106" cy="128288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D34B7-C335-425E-BF89-DB1A0C235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914525"/>
            <a:ext cx="9613106" cy="388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3754-C885-4DC6-962D-C861267B6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A68F-747D-436A-B5BB-2EBC3ED499E4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C9693-03CD-4EBD-A3D7-BE310CD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BBD01-5E50-4FF1-A1D6-B24B7B75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4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A1D39-AB23-4CEE-BBAA-55B29415D4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78644"/>
            <a:ext cx="1912144" cy="5272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20688-FA9B-4ABD-9E9E-C7EADE949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578643"/>
            <a:ext cx="7943848" cy="5272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B1A6B-AE19-4BD4-AE49-43E78CC0B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DC11-9E39-40A0-B3DC-E3F2AD04A616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62144-27EE-4CE0-B167-F5DBA41B3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A40B2-EFB0-47EA-878B-6405E1DC1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5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2BEE8-2E4A-4A4A-833E-89D8D794E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914"/>
            <a:ext cx="9527275" cy="1241944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6CFDA-CDBF-4B24-9EC3-827F540F7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08595"/>
            <a:ext cx="9527275" cy="3643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871D-4A14-4A17-A0ED-7DDA7752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D654-899B-4DAF-93B9-1CBCAB5F6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F7FCA-B968-443D-90A7-E0F3C6D6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F5CC56-CBE8-4152-AD5E-982DD286AA28}"/>
              </a:ext>
            </a:extLst>
          </p:cNvPr>
          <p:cNvCxnSpPr>
            <a:cxnSpLocks/>
          </p:cNvCxnSpPr>
          <p:nvPr/>
        </p:nvCxnSpPr>
        <p:spPr>
          <a:xfrm>
            <a:off x="386707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95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95B8-786F-418B-9367-52B195268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3426"/>
            <a:ext cx="8840344" cy="34890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CF574-9044-4964-B6AE-A3983D595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18488"/>
            <a:ext cx="8840344" cy="900772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2A109-E9F9-428E-858A-38375BF1D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9BA6F-665B-4D62-84D1-23E03428C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1A2D7-4390-4B51-90D4-900EAAB1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1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166EE-5127-48B4-A6F6-F5F6B38D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87828"/>
            <a:ext cx="9578683" cy="990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B8A9-5914-49F9-8E0E-C8723C533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057407"/>
            <a:ext cx="4318906" cy="37251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7D0C2-CAEA-4E31-8FA6-D866315DF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69577" y="2057407"/>
            <a:ext cx="4405746" cy="37251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E5DE2-0BD6-45B3-BDB1-675BA058B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85F7-A724-48A4-9D33-CEBC5174E865}" type="datetime1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622B7-97C1-4C72-BCA9-290DC716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7BEE3-B3AE-45B6-924A-08ABC9518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10397D-8A25-4307-B58D-8DE617EFD26D}"/>
              </a:ext>
            </a:extLst>
          </p:cNvPr>
          <p:cNvCxnSpPr>
            <a:cxnSpLocks/>
          </p:cNvCxnSpPr>
          <p:nvPr/>
        </p:nvCxnSpPr>
        <p:spPr>
          <a:xfrm>
            <a:off x="375523" y="1760404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747697-5C57-4DA6-8ED6-CAB14CDD220A}"/>
              </a:ext>
            </a:extLst>
          </p:cNvPr>
          <p:cNvCxnSpPr>
            <a:cxnSpLocks/>
          </p:cNvCxnSpPr>
          <p:nvPr/>
        </p:nvCxnSpPr>
        <p:spPr>
          <a:xfrm>
            <a:off x="5563342" y="1752600"/>
            <a:ext cx="0" cy="4300105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316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22296-2B01-4044-AD7B-497BAC8AE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09600"/>
            <a:ext cx="10515600" cy="95149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08880-DE5D-4299-BAC3-D45377C49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989859"/>
            <a:ext cx="4381644" cy="602671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A655D-7A3A-4BA5-B82A-744276BE2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713126"/>
            <a:ext cx="4381644" cy="3121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37933-BDAC-4317-9B7E-E30CF0B42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50530" y="1989859"/>
            <a:ext cx="4487137" cy="602671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A5878F-AE56-4F8C-A84A-A8534180D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50531" y="2713127"/>
            <a:ext cx="4487136" cy="31213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FF249A-9D93-4A8E-9284-5AB19AC0A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6E7A-BDD3-46A3-BEE2-EB821F9236B4}" type="datetime1">
              <a:rPr lang="en-US" smtClean="0"/>
              <a:t>4/27/2022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63883-9438-44C9-877E-EC771D1B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ED3CC-D7BA-43BD-973A-B09921FE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B03ADF-AEED-49C1-9CF7-7749387E2A4F}"/>
              </a:ext>
            </a:extLst>
          </p:cNvPr>
          <p:cNvCxnSpPr>
            <a:cxnSpLocks/>
          </p:cNvCxnSpPr>
          <p:nvPr/>
        </p:nvCxnSpPr>
        <p:spPr>
          <a:xfrm>
            <a:off x="378503" y="17526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5345CA-2FC8-42B9-85F7-84F77724D011}"/>
              </a:ext>
            </a:extLst>
          </p:cNvPr>
          <p:cNvCxnSpPr>
            <a:cxnSpLocks/>
          </p:cNvCxnSpPr>
          <p:nvPr/>
        </p:nvCxnSpPr>
        <p:spPr>
          <a:xfrm>
            <a:off x="5563342" y="1752600"/>
            <a:ext cx="0" cy="4300105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53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F8770-E2EE-4C9B-9F89-128DAC661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16" y="703687"/>
            <a:ext cx="9406190" cy="17225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1CE391-8E22-4716-8A8B-C39BA61A7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540C-9440-4E7A-B71A-BEFEE06869E3}" type="datetime1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C042F-179F-4DBC-80B7-34B89EA27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86EA4-4BE5-4D17-A1DC-196FEA97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3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649B6B-2C1C-452D-9F93-BD9A6F2B0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8DDB-88AC-4039-B59C-B05DC4C9C16C}" type="datetime1">
              <a:rPr lang="en-US" smtClean="0"/>
              <a:t>4/27/2022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7CA8ED-78AC-4474-8874-E4C424297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0B764-0B68-4801-ADE7-931059129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8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717A-ED7D-43FE-881F-9407FF220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97476"/>
            <a:ext cx="3932237" cy="16937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FE954-332E-4D66-AFFD-A15389A76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597475"/>
            <a:ext cx="5140180" cy="526357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15CDA-9FC3-4F17-963C-DD9E226EC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91194"/>
            <a:ext cx="3932237" cy="35777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C30BE-8EE8-4A41-B20E-ACEFC980C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2ABFB-60E7-4BA1-866A-7059F058065B}" type="datetime1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B6719-F550-42EF-B377-8E41A46D0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A6636-5EF9-499C-A3A0-3021812D0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38CB-27F1-47CF-B05A-CC068830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9822"/>
            <a:ext cx="3932237" cy="165215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9C67EA-3155-4708-9B86-D7B2B54FC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03687"/>
            <a:ext cx="5212917" cy="49690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434F1-C813-4E9B-98A4-B0B372CE2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26277"/>
            <a:ext cx="3932237" cy="32464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2A0B8-75E7-465D-84CB-BC9C3FB2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112F-55F4-4776-A323-7418930321C8}" type="datetime1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879C9-B751-43BD-8B27-FA18290E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998FB-27B9-46E5-90E3-09B108B0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BA68A5-A7C7-4D91-AB95-6E0B6FFD87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93EBF-655A-4373-ADBE-9606BFA9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439"/>
            <a:ext cx="9485160" cy="1282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F2994-4D2E-43BB-9D9B-117ED94AB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91757"/>
            <a:ext cx="9485163" cy="3706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28926-9DF1-4A3E-8B81-2191D6F75E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2" y="6140304"/>
            <a:ext cx="3154896" cy="287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300" baseline="0">
                <a:solidFill>
                  <a:schemeClr val="accent1"/>
                </a:solidFill>
              </a:defRPr>
            </a:lvl1pPr>
          </a:lstStyle>
          <a:p>
            <a:fld id="{CFBEA57F-793F-4683-BD8A-741FD4B89154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1BD4F-CE83-48A3-9683-19CF03C0A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233562" y="25785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1" cap="all" spc="300" baseline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94939-09B3-4A6E-88F8-4D923A56D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1701" y="5672706"/>
            <a:ext cx="951908" cy="7546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fld id="{81D2C36F-4504-47C0-B82F-A167342A2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4051E3-92B2-42FC-BB3D-372E4A614439}"/>
              </a:ext>
            </a:extLst>
          </p:cNvPr>
          <p:cNvSpPr/>
          <p:nvPr/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25084-C97A-4C25-AE47-DDECF2DD3ABC}"/>
              </a:ext>
            </a:extLst>
          </p:cNvPr>
          <p:cNvCxnSpPr>
            <a:cxnSpLocks/>
          </p:cNvCxnSpPr>
          <p:nvPr/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A478A1-0B34-4F2B-88FA-CF47551E5DF9}"/>
              </a:ext>
            </a:extLst>
          </p:cNvPr>
          <p:cNvCxnSpPr>
            <a:cxnSpLocks/>
          </p:cNvCxnSpPr>
          <p:nvPr/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56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0A609FA1-66A6-415B-92B9-358030A69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6AAC2E7-7798-447E-893B-FB7FF71F6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41A103-FD6E-4159-8A65-682479360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595423"/>
            <a:ext cx="9550798" cy="1130585"/>
          </a:xfrm>
        </p:spPr>
        <p:txBody>
          <a:bodyPr anchor="ctr">
            <a:normAutofit/>
          </a:bodyPr>
          <a:lstStyle/>
          <a:p>
            <a:r>
              <a:rPr lang="en-US" sz="3000" dirty="0"/>
              <a:t>Vitality in the Academic Workplace:  Sustaining Professional Growth for Mid-Career Faculty</a:t>
            </a:r>
          </a:p>
        </p:txBody>
      </p:sp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0623967C-1808-4084-BBDC-F4B54828C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059" y="1905000"/>
            <a:ext cx="10367595" cy="4139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FE1F52-328F-4CAE-AC47-CD4EC59F6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599" y="4826005"/>
            <a:ext cx="8548655" cy="10424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                                         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   Research Day Salem State University  May 5, 2022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                        Anne M. DeFelippo and Jay R. Dee</a:t>
            </a:r>
          </a:p>
        </p:txBody>
      </p:sp>
      <p:pic>
        <p:nvPicPr>
          <p:cNvPr id="25" name="Video 24">
            <a:extLst>
              <a:ext uri="{FF2B5EF4-FFF2-40B4-BE49-F238E27FC236}">
                <a16:creationId xmlns:a16="http://schemas.microsoft.com/office/drawing/2014/main" id="{AE4F2915-39A2-05DE-6563-A3B7F8C29E8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-1" b="-1"/>
          <a:stretch/>
        </p:blipFill>
        <p:spPr>
          <a:xfrm>
            <a:off x="2862739" y="2135877"/>
            <a:ext cx="5407904" cy="3033307"/>
          </a:xfrm>
          <a:prstGeom prst="rect">
            <a:avLst/>
          </a:prstGeom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4D71D159-A1DF-4F65-8788-481D96986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9E95324-29FA-4B64-9A99-0F7037323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57D6974-7D69-4C5A-9069-2C6D3351F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7744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6E5FCEE-5988-4D87-B294-5E39454ED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19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A64D-9F49-4EC8-8621-181A8ED59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Vitality from Positive Psychology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4E1AC-2624-4883-8229-E21DB0482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Health Promoting Energy</a:t>
            </a:r>
          </a:p>
          <a:p>
            <a:r>
              <a:rPr lang="en-US" sz="4000" b="1" dirty="0">
                <a:solidFill>
                  <a:schemeClr val="tx1"/>
                </a:solidFill>
              </a:rPr>
              <a:t>“Positively toned energized state”(Ryan and Deci, 2008)</a:t>
            </a:r>
          </a:p>
          <a:p>
            <a:r>
              <a:rPr lang="en-US" sz="4000" b="1" dirty="0">
                <a:solidFill>
                  <a:schemeClr val="tx1"/>
                </a:solidFill>
              </a:rPr>
              <a:t>Energy, Aliveness, Enthusiasm</a:t>
            </a:r>
          </a:p>
          <a:p>
            <a:endParaRPr lang="en-US" sz="4000" b="1" dirty="0">
              <a:solidFill>
                <a:schemeClr val="tx1"/>
              </a:solidFill>
            </a:endParaRPr>
          </a:p>
          <a:p>
            <a:endParaRPr lang="en-US" sz="40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47CB3-0EF7-4B20-B821-4A04496D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6045F-0E17-4EA2-B2A1-794280E82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1489A-55BD-4251-9AF9-7624C96C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6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63C9A-709F-4D9F-80F2-C1253B8E7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Study</a:t>
            </a: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D98C8C3A-DDFE-6925-F3CB-AB70834D9A1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199" y="2108595"/>
          <a:ext cx="9527275" cy="3643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58E14-0FFE-4935-A76F-8B55A925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7A1B2-D812-4262-926F-CF8A1FDE9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54116-7B2F-484F-B328-DEDF7737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00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CCB0F-0102-486F-B339-725A64B28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3F8A0-F2E3-4795-BA62-239C4952D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3 Public Comprehensive Universities</a:t>
            </a:r>
          </a:p>
          <a:p>
            <a:r>
              <a:rPr lang="en-US" sz="2400" dirty="0"/>
              <a:t>Experts in higher education consultation</a:t>
            </a:r>
          </a:p>
          <a:p>
            <a:r>
              <a:rPr lang="en-US" sz="2400" dirty="0"/>
              <a:t>Carnegie Public Masters Institutions</a:t>
            </a:r>
          </a:p>
          <a:p>
            <a:r>
              <a:rPr lang="en-US" sz="2400" dirty="0"/>
              <a:t>Professional Development Opportunities for Mid-Career Faculty</a:t>
            </a:r>
          </a:p>
          <a:p>
            <a:r>
              <a:rPr lang="en-US" sz="2400" dirty="0"/>
              <a:t>2 sites were selected as Best Universities to Work For (Chronicle of Higher Education)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85B9-8231-4DEC-B9B2-EEF05CC8F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140B1-3AFB-467B-BF35-A003EB02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686C4-FD19-4E4A-9222-6CF5E00C8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8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26C38-C19D-4247-A59C-C2C2506D4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F1E7-2C6B-4E7B-9D45-759308DC9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3" y="2108595"/>
            <a:ext cx="9736822" cy="3845638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2 step method</a:t>
            </a:r>
          </a:p>
          <a:p>
            <a:r>
              <a:rPr lang="en-US" sz="2800" dirty="0"/>
              <a:t>     Survey</a:t>
            </a:r>
          </a:p>
          <a:p>
            <a:r>
              <a:rPr lang="en-US" sz="2800" dirty="0"/>
              <a:t>     1 hour interviews of self-selected faculty who rated high vitality</a:t>
            </a:r>
          </a:p>
          <a:p>
            <a:r>
              <a:rPr lang="en-US" sz="2800" dirty="0"/>
              <a:t>Work Vitality</a:t>
            </a:r>
          </a:p>
          <a:p>
            <a:r>
              <a:rPr lang="en-US" sz="2800" dirty="0"/>
              <a:t>Vitality Actions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54271-1B0B-4FEB-AD1C-6732B0DD5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53B8F-724D-42AB-99F5-6409005E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118E5-5308-4C05-8C82-DCA61335F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5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65E84-3C06-46AD-B8F4-383E894A3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VITALITY SURVEY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29CAA-81D1-4158-9BD2-9DCB5B3C1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 find some part or parts of my work exciting. .716 .082</a:t>
            </a:r>
          </a:p>
          <a:p>
            <a:r>
              <a:rPr lang="en-US" dirty="0"/>
              <a:t> I aim to be among the best in the world at what I do. .653 .154 </a:t>
            </a:r>
          </a:p>
          <a:p>
            <a:r>
              <a:rPr lang="en-US" dirty="0"/>
              <a:t>Setbacks don’t discourage me. .222 .636 </a:t>
            </a:r>
          </a:p>
          <a:p>
            <a:r>
              <a:rPr lang="en-US" dirty="0"/>
              <a:t>I am driven to succeed. .490 .511 </a:t>
            </a:r>
          </a:p>
          <a:p>
            <a:r>
              <a:rPr lang="en-US" dirty="0"/>
              <a:t>I am confident that I can deal with unexpected events. -.061 .772 </a:t>
            </a:r>
          </a:p>
          <a:p>
            <a:r>
              <a:rPr lang="en-US" dirty="0"/>
              <a:t>If someone opposes me, I can find the means and a way to get what I want. .114 .643 I</a:t>
            </a:r>
          </a:p>
          <a:p>
            <a:r>
              <a:rPr lang="en-US" dirty="0"/>
              <a:t> am not afraid to take risks. .194 .</a:t>
            </a:r>
          </a:p>
          <a:p>
            <a:r>
              <a:rPr lang="en-US" dirty="0"/>
              <a:t> I feel passionate about my work. .721 .237</a:t>
            </a:r>
          </a:p>
          <a:p>
            <a:r>
              <a:rPr lang="en-US" dirty="0"/>
              <a:t> I have more energy now than I had earlier in my career. .734 .053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AEAA0-86F9-45A7-B176-005014750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FAD82-DF98-4CD1-B8D0-B08F4FF19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3766E-88DA-4E57-B47B-28E2C03C3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54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3A90B5-493A-4B95-9CFD-958609ED4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0100"/>
            <a:ext cx="4068098" cy="4872606"/>
          </a:xfrm>
        </p:spPr>
        <p:txBody>
          <a:bodyPr anchor="t">
            <a:normAutofit/>
          </a:bodyPr>
          <a:lstStyle/>
          <a:p>
            <a:r>
              <a:rPr lang="en-US" dirty="0"/>
              <a:t>Limitations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E7614-ECC0-4B62-9D64-C6B6CCD08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0F79F-92A1-465D-8D51-E5509BC6D9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9BF43-F67C-4C2A-8640-913F435A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0A7E7E09-1407-1178-6F3C-76095A849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483117"/>
              </p:ext>
            </p:extLst>
          </p:nvPr>
        </p:nvGraphicFramePr>
        <p:xfrm>
          <a:off x="4906296" y="800101"/>
          <a:ext cx="5458491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439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A9AD8-A24F-4060-BC40-13C1AB302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C34AC-B10E-46D4-BCD5-E5659ACF3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Work environments can facilitate Faculty Well-being</a:t>
            </a:r>
          </a:p>
          <a:p>
            <a:r>
              <a:rPr lang="en-US" sz="2800" b="1" dirty="0"/>
              <a:t>Professional Development Programs Promote Vitality</a:t>
            </a:r>
          </a:p>
          <a:p>
            <a:r>
              <a:rPr lang="en-US" sz="2800" b="1" dirty="0"/>
              <a:t>Interdisciplinary Centers Foster Collegial Relationships</a:t>
            </a:r>
          </a:p>
          <a:p>
            <a:r>
              <a:rPr lang="en-US" sz="2800" b="1" dirty="0"/>
              <a:t>Collegiality is an intangible feature in the university</a:t>
            </a:r>
          </a:p>
          <a:p>
            <a:r>
              <a:rPr lang="en-US" sz="2800" b="1" dirty="0"/>
              <a:t>Administrative Support is a tangible feature in the university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E211-E9B6-4CA0-8AC7-C75423C67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DBF87-B5E0-4A94-986A-D811EBE0B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AC351-5602-42B0-BBD4-1DACF46BD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56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84B27-A771-493B-9398-53F11A134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Narratives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C0FD8-A87A-4955-8A69-B51978A47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UNIQUE TEACHING HOURS AND A HEALTH INSTITUTE</a:t>
            </a:r>
          </a:p>
          <a:p>
            <a:r>
              <a:rPr lang="en-US" sz="3200" dirty="0"/>
              <a:t>VISITING PROFESSOR TO COLLABORATE ON SCIENCE EXPERIMENTS</a:t>
            </a:r>
          </a:p>
          <a:p>
            <a:r>
              <a:rPr lang="en-US" sz="3200" dirty="0"/>
              <a:t>SIMULATIONS AND ROLE PLAYING IN THE CLASSROOM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65720-35D4-4242-8723-1174F31E7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A1D89-BD50-4BFD-8772-4DC3D8C6A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AF1EE-39BC-4944-8774-CE4E9B3B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79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F6AAC-6944-44BC-B600-9CBA2EB84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Collegial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0125C-3060-45BA-9C3C-6C3D6BCDA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INSTRUMENTAL COLLEGIALITY</a:t>
            </a:r>
          </a:p>
          <a:p>
            <a:r>
              <a:rPr lang="en-US" sz="3200" dirty="0"/>
              <a:t>EMOTION-BASED COLLEGIALITY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61961-3E99-4135-AC6B-F4C8749EC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FDB50-4F77-4F11-A7E8-DB06A6C9A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D658F-D718-4F0E-8CEA-D3A84621E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05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C49CC-6B0A-4291-A993-8AFC381EF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FA264-6888-4694-A5DF-942BE83EF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Public Comprehensive Universities Missions </a:t>
            </a:r>
          </a:p>
          <a:p>
            <a:r>
              <a:rPr lang="en-US" sz="4000" b="1" dirty="0"/>
              <a:t>                       Foster Collegial Relationships </a:t>
            </a:r>
          </a:p>
          <a:p>
            <a:r>
              <a:rPr lang="en-US" sz="4000" b="1" dirty="0"/>
              <a:t>                       Sustain Faculty vitality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364BF-653E-453E-B4FC-922E2B4EA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C6259-2F20-4FB8-B493-3013CBFA0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DE222-91F4-41CE-854B-FBB21BF9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8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6"/>
            <a:ext cx="11456511" cy="61881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A5B9E8-15AE-4713-B87A-C19955581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513" y="586798"/>
            <a:ext cx="9396733" cy="1086646"/>
          </a:xfrm>
        </p:spPr>
        <p:txBody>
          <a:bodyPr anchor="ctr">
            <a:normAutofit/>
          </a:bodyPr>
          <a:lstStyle/>
          <a:p>
            <a:r>
              <a:rPr lang="en-US" dirty="0"/>
              <a:t>Mid-Career Faculty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6"/>
            <a:ext cx="0" cy="618814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A79F-131F-452E-9952-E8FE8D86C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AC8F8-EF22-4AA2-B097-DEC6715B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613D3-008C-45FB-9EF0-3D33F37C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8E6301E-8B66-B3C2-9F54-30F6E6032E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1608100"/>
              </p:ext>
            </p:extLst>
          </p:nvPr>
        </p:nvGraphicFramePr>
        <p:xfrm>
          <a:off x="838200" y="2108200"/>
          <a:ext cx="9526588" cy="3463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4502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06234-0258-4B8F-86B2-34404FB16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Future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C46BA-46A4-4828-992A-FE4039A97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MODIFY TANGIBLE AND INTANGIBLE FEATURES OF WORK IN UNIVERSITY</a:t>
            </a:r>
          </a:p>
          <a:p>
            <a:r>
              <a:rPr lang="en-US" sz="2000" b="1" dirty="0"/>
              <a:t>COLLEGIATE WORK ENVIRONMENTS IMPACT FACULTY ATTITUDES AND WORK OUTCOMES</a:t>
            </a:r>
          </a:p>
          <a:p>
            <a:r>
              <a:rPr lang="en-US" sz="2000" b="1" dirty="0"/>
              <a:t>COLLEGIALITY IMPACTS VITALITY</a:t>
            </a:r>
          </a:p>
          <a:p>
            <a:r>
              <a:rPr lang="en-US" sz="2000" b="1" dirty="0"/>
              <a:t>RESOURCE ALLOCATIONS CAN INCENTIVIZE FACULTY PARTICIPATION IN STRATEGIC INITIATIVES</a:t>
            </a:r>
          </a:p>
          <a:p>
            <a:r>
              <a:rPr lang="en-US" sz="2000" b="1" dirty="0"/>
              <a:t>AUTONOMY INCREASES ENERGY THAT IS A FORM OF VITALITY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6C333-251C-4F22-8BD4-CB46702E5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6019C-C781-4AF5-B1BA-08A0D5418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D8FB4-377B-4099-97A7-6443DEF4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04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6905B-71F5-4788-924E-7ED1BA5F0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Studies of Faculty Vitality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C6445-F2C6-4AE7-8493-C0934A24B3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Deep appreciation and gratitude to Roger Baldwin for his research on faculty vitality in the mid 1980’s - 1990’s and his more recent scholarship on Mid-Career Faculty.</a:t>
            </a:r>
          </a:p>
          <a:p>
            <a:r>
              <a:rPr lang="en-US" sz="2000" b="1" dirty="0"/>
              <a:t>Our research merged Baldwin’s two areas of expertise.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73C97-4A16-4418-8D0C-14462B488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85F7-A724-48A4-9D33-CEBC5174E865}" type="datetime1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F5A4-2CC2-46E1-9875-4C75C197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469B9C-CF53-4F41-A858-889F35608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21</a:t>
            </a:fld>
            <a:endParaRPr lang="en-US"/>
          </a:p>
        </p:txBody>
      </p:sp>
      <p:pic>
        <p:nvPicPr>
          <p:cNvPr id="8" name="Video 24">
            <a:extLst>
              <a:ext uri="{FF2B5EF4-FFF2-40B4-BE49-F238E27FC236}">
                <a16:creationId xmlns:a16="http://schemas.microsoft.com/office/drawing/2014/main" id="{D56D1740-27C4-4F5F-A8D3-C82E7D6BDCAA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-1" b="-1"/>
          <a:stretch/>
        </p:blipFill>
        <p:spPr>
          <a:xfrm>
            <a:off x="5969000" y="2684411"/>
            <a:ext cx="4406900" cy="247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5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45633-5B31-4188-A7BA-1E4EA62AA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dirty="0"/>
              <a:t>Vitality and Mid-Career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7A77D-8AEF-4F05-BB60-D6326F68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3C09B-DFBB-48B4-9553-B2D3A4FCA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F2629-D794-442C-98DF-9C24B5C9D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D49F97F-AD64-381B-1BAA-62F566B8BD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433044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6699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1D4EA-2004-405E-AC78-ADB70C25D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0100"/>
            <a:ext cx="4068098" cy="4872606"/>
          </a:xfrm>
        </p:spPr>
        <p:txBody>
          <a:bodyPr anchor="t">
            <a:normAutofit/>
          </a:bodyPr>
          <a:lstStyle/>
          <a:p>
            <a:r>
              <a:rPr lang="en-US" dirty="0"/>
              <a:t>Vitality and the Institution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90BDC-BB37-4048-A372-A1C7F0DB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79D29-3E77-4B3F-99B2-3F3B6215A8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CFB2D-2280-4410-9CAA-D46929BB0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CD1EDBC4-50B4-EB17-114D-2C8D8FDB3F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358343"/>
              </p:ext>
            </p:extLst>
          </p:nvPr>
        </p:nvGraphicFramePr>
        <p:xfrm>
          <a:off x="4906296" y="800101"/>
          <a:ext cx="5458491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7841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D1880E-1C64-4725-A68F-01B47D3EF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dirty="0"/>
              <a:t>Positive Psychology and Vitality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16CA-543C-4BA1-9421-A56F8793B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F5953-2B49-4D75-AD71-1AEAB97C69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04FCA-590D-4EE5-B5E5-53894EFF6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AC013FA2-98DB-C84B-B4E5-B238C2D6BE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980075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7694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6CAC1F-7C9E-43E0-97F8-CD9505FC9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0100"/>
            <a:ext cx="4068098" cy="4872606"/>
          </a:xfrm>
        </p:spPr>
        <p:txBody>
          <a:bodyPr anchor="t">
            <a:normAutofit/>
          </a:bodyPr>
          <a:lstStyle/>
          <a:p>
            <a:r>
              <a:rPr lang="en-US" dirty="0"/>
              <a:t>Mid-Career Malaise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12C9B-5C85-4E47-9890-9951E91E0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6F318-F146-49CB-AD24-828CA6FBA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1E906-B4C2-4F82-8B99-A1CABA62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F38637B-ED45-1027-037B-50BCD8757B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053446"/>
              </p:ext>
            </p:extLst>
          </p:nvPr>
        </p:nvGraphicFramePr>
        <p:xfrm>
          <a:off x="4906296" y="800101"/>
          <a:ext cx="5458491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3070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815F-E9EE-4F33-9A80-12EDB377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Collegiality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7D413-1A67-4301-B8E2-DED3DB127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sz="2200" b="1" dirty="0" err="1"/>
              <a:t>Gappa</a:t>
            </a:r>
            <a:r>
              <a:rPr lang="en-US" sz="2200" b="1" dirty="0"/>
              <a:t>, J., Austin, A., &amp; Trice, A. (2007). Rethinking faculty work: Higher education’s strategic imperative. Wiley. </a:t>
            </a:r>
          </a:p>
          <a:p>
            <a:r>
              <a:rPr lang="en-US" sz="2200" b="1" dirty="0"/>
              <a:t>Gardner, S., &amp; Blackstone, A. (2013). “Putting in your time”: Faculty experiences in the process of promotion to professor. Innovative Higher Education, 38(5), 411-425. </a:t>
            </a:r>
          </a:p>
          <a:p>
            <a:r>
              <a:rPr lang="en-US" sz="2200" b="1" dirty="0"/>
              <a:t>Gonzales, L., &amp; </a:t>
            </a:r>
            <a:r>
              <a:rPr lang="en-US" sz="2200" b="1" dirty="0" err="1"/>
              <a:t>Terosky</a:t>
            </a:r>
            <a:r>
              <a:rPr lang="en-US" sz="2200" b="1" dirty="0"/>
              <a:t>, A. (2018). Colleagueship in different types of post-secondary institutions: A lever for faculty vitality. Studies in Higher Education, 43(8), 1378-1391.</a:t>
            </a:r>
          </a:p>
          <a:p>
            <a:r>
              <a:rPr lang="en-US" sz="2200" b="1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13199-2439-42F6-8B20-68B68400B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A65E5-10B7-4C3B-95CB-A28EDE76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365AB-8554-4EE6-9ADA-0FAD92DB8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15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2740C8-06F4-4909-98DF-61F474779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dirty="0"/>
              <a:t>Levels of Vitality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E135A-D507-46AA-826C-C1463EE9E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0745F-5859-4E22-9749-64ABB49FF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3FDF8-4CED-4756-B748-74F8D127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DE4CC592-DA75-BCF6-BD3D-C3ED24DF3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040265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1705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B1C368-C9B4-4597-8989-48548A0EF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dirty="0"/>
              <a:t>Energy after Tenure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72F55-36D6-4DA1-8B88-5E206C7C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77CE6-B4B7-439A-9EFF-ACACB4BB84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1FC9E-DC3C-4353-828D-CF84C3731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7BB031B-953F-7399-A7B1-A2A2856A93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096101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7929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FE816-F95D-426D-94C8-87331F14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dirty="0"/>
              <a:t>Preventing Burn-out or Malaise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C8FF3-619C-4C6C-BD74-C09F7C28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F1997-2E89-4FE6-B758-CE26A7C9FE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1A341-96CB-41B4-966D-373F9EC3F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B55CC4C1-F3B2-D5D6-F97B-6742E8A7F3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284248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1181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E4E2B9-CEEF-4C10-9D61-8C10004F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914"/>
            <a:ext cx="9527275" cy="1241944"/>
          </a:xfrm>
        </p:spPr>
        <p:txBody>
          <a:bodyPr anchor="ctr">
            <a:normAutofit/>
          </a:bodyPr>
          <a:lstStyle/>
          <a:p>
            <a:r>
              <a:rPr lang="en-US" dirty="0"/>
              <a:t>Struggle of Mid-Career Faculty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62AF1B1-A961-49CC-93E1-EDCB38492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3DBF3-DEDC-4619-8C22-CE87367F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D4B6-1FE4-401B-80D5-4C1DA0885B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4B1B-9CA0-4F26-99FC-C6DCD1742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41D7AE0-CB63-9CA5-F76D-664274A11D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609390"/>
              </p:ext>
            </p:extLst>
          </p:nvPr>
        </p:nvGraphicFramePr>
        <p:xfrm>
          <a:off x="887024" y="2392775"/>
          <a:ext cx="9361290" cy="3179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52432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FBA68A5-A7C7-4D91-AB95-6E0B6FFD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4051E3-92B2-42FC-BB3D-372E4A614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425084-C97A-4C25-AE47-DDECF2DD3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A478A1-0B34-4F2B-88FA-CF47551E5D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F5CC56-CBE8-4152-AD5E-982DD286A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6707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5335B76C-7E0A-441C-8B53-17854D206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82384"/>
            <a:ext cx="10380953" cy="41134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82385"/>
            <a:ext cx="11456511" cy="61406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82385"/>
            <a:ext cx="0" cy="6140689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4BA280-CB1D-46F4-983D-A78A40761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44958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E24068-85F6-49E1-8841-6C7A67633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8776815" y="2794510"/>
            <a:ext cx="4979408" cy="77585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050" b="1" kern="1200" cap="all" spc="300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7" name="Straight Connector 34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50F0C2-D262-40F8-AD85-A259F1EF8F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0318DDB-88AC-4039-B59C-B05DC4C9C16C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E1EB3-7003-4AC7-8AA0-937F5A960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B2025C85-1C19-D78F-8D01-C88602676D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648759"/>
              </p:ext>
            </p:extLst>
          </p:nvPr>
        </p:nvGraphicFramePr>
        <p:xfrm>
          <a:off x="947253" y="887023"/>
          <a:ext cx="9265892" cy="3133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301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5C4EBB-E3E1-473C-858F-C958EF31A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914"/>
            <a:ext cx="9527275" cy="1241944"/>
          </a:xfrm>
        </p:spPr>
        <p:txBody>
          <a:bodyPr anchor="ctr">
            <a:normAutofit/>
          </a:bodyPr>
          <a:lstStyle/>
          <a:p>
            <a:r>
              <a:rPr lang="en-US" dirty="0"/>
              <a:t>Desire for Vital Faculty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62AF1B1-A961-49CC-93E1-EDCB38492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9A96A-19DA-44EF-98F6-AC205520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DA448-3D8D-4EFF-8325-97735CFFE4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4789E-0142-490C-B9A6-A5579CEFE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4878DA1-7277-32DD-71D9-3F06FA5F0E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8681044"/>
              </p:ext>
            </p:extLst>
          </p:nvPr>
        </p:nvGraphicFramePr>
        <p:xfrm>
          <a:off x="887024" y="2392775"/>
          <a:ext cx="9361290" cy="3179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241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4B42-AF54-41E6-BC86-7C98EC91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Vitality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F16F1-8FA4-4AA3-83DF-611C05B75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Connection to Creativity</a:t>
            </a:r>
          </a:p>
          <a:p>
            <a:r>
              <a:rPr lang="en-US" b="1" dirty="0"/>
              <a:t>Productivity and Behavior</a:t>
            </a:r>
          </a:p>
          <a:p>
            <a:r>
              <a:rPr lang="en-US" b="1" dirty="0"/>
              <a:t>Allocation of Time</a:t>
            </a:r>
          </a:p>
          <a:p>
            <a:r>
              <a:rPr lang="en-US" b="1" dirty="0"/>
              <a:t>Personal Strategies to enhance vitality</a:t>
            </a:r>
          </a:p>
          <a:p>
            <a:r>
              <a:rPr lang="en-US" b="1" dirty="0"/>
              <a:t>Institutional Missions</a:t>
            </a:r>
          </a:p>
          <a:p>
            <a:r>
              <a:rPr lang="en-US" b="1" dirty="0"/>
              <a:t>Faculty Satisfaction Measures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6E412-D81A-4CE4-B644-DD961EE6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94908-33F9-4F9C-BDD3-7A29D1A60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31E3E-0632-4950-AF36-53B0DE48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66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3F752-558C-449E-8C41-80663947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Review-Connection and Commitment to the University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4DC3A-26E2-4351-90E8-508F9F85B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3" y="1971041"/>
            <a:ext cx="9736822" cy="3781486"/>
          </a:xfrm>
        </p:spPr>
        <p:txBody>
          <a:bodyPr>
            <a:noAutofit/>
          </a:bodyPr>
          <a:lstStyle/>
          <a:p>
            <a:r>
              <a:rPr lang="en-US" sz="3200" dirty="0"/>
              <a:t>Four Pathways (</a:t>
            </a:r>
            <a:r>
              <a:rPr lang="en-US" sz="3200" dirty="0" err="1"/>
              <a:t>Beaufoeuf-Lafontant</a:t>
            </a:r>
            <a:r>
              <a:rPr lang="en-US" sz="3200" dirty="0"/>
              <a:t> et al (2019)</a:t>
            </a:r>
          </a:p>
          <a:p>
            <a:r>
              <a:rPr lang="en-US" sz="3200" dirty="0"/>
              <a:t>Discouraged Isolate</a:t>
            </a:r>
          </a:p>
          <a:p>
            <a:r>
              <a:rPr lang="en-US" sz="3200" dirty="0"/>
              <a:t>Independent Agents</a:t>
            </a:r>
          </a:p>
          <a:p>
            <a:r>
              <a:rPr lang="en-US" sz="3200" dirty="0"/>
              <a:t>Weary Citizens</a:t>
            </a:r>
          </a:p>
          <a:p>
            <a:r>
              <a:rPr lang="en-US" sz="3200" dirty="0"/>
              <a:t>Synergistic Citizens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E2740-0964-434B-A0FF-5FB651C6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B6DC0-734B-4DD7-AA1D-44A8779D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E1EF8-74F4-466F-AB17-AA7FBDC7E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862FF8-5EA6-4768-8DFE-6E5CCD27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199"/>
            <a:ext cx="3389672" cy="4589193"/>
          </a:xfrm>
        </p:spPr>
        <p:txBody>
          <a:bodyPr anchor="t">
            <a:normAutofit/>
          </a:bodyPr>
          <a:lstStyle/>
          <a:p>
            <a:r>
              <a:rPr lang="en-US" sz="3100"/>
              <a:t>Link Organizational Conditions and Faculty Vitality (Schuster 1985)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7656F4-2A34-42A9-AF61-EE8532859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6300" y="340658"/>
            <a:ext cx="0" cy="57015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5435A-819F-4BA3-A0D0-DC8A64789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8B091-D668-4976-8CB3-8F01A0C5D3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B5205-C053-4317-9070-A69467C73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E3E1E49-3781-84C1-A278-349AFD3D35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466872"/>
              </p:ext>
            </p:extLst>
          </p:nvPr>
        </p:nvGraphicFramePr>
        <p:xfrm>
          <a:off x="5230760" y="838200"/>
          <a:ext cx="5134027" cy="473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8448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27D115-AD94-496A-98EB-B850BCA98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00100"/>
            <a:ext cx="4068098" cy="4872606"/>
          </a:xfrm>
        </p:spPr>
        <p:txBody>
          <a:bodyPr anchor="t">
            <a:normAutofit/>
          </a:bodyPr>
          <a:lstStyle/>
          <a:p>
            <a:r>
              <a:rPr lang="en-US"/>
              <a:t>Intangible Features of Work Environment (Schuster, 1985)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52B3F-EC23-4B80-837C-5C5FFBC7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71F37-CFCB-46C1-B027-EED9E66535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C453D-12E7-484A-8B41-0BD54B981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A4487305-F87A-D8CF-F54F-EA002638DE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940901"/>
              </p:ext>
            </p:extLst>
          </p:nvPr>
        </p:nvGraphicFramePr>
        <p:xfrm>
          <a:off x="4906296" y="800101"/>
          <a:ext cx="5458491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734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1">
            <a:extLst>
              <a:ext uri="{FF2B5EF4-FFF2-40B4-BE49-F238E27FC236}">
                <a16:creationId xmlns:a16="http://schemas.microsoft.com/office/drawing/2014/main" id="{EFDD989F-EB09-444D-A035-5AB121E9F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4EC491AA-162B-48F4-800A-DDD463401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059C28DC-C15C-4518-9BFF-1C616FAAB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D2737-0D35-4D4F-8333-CFA1BAD3D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914"/>
            <a:ext cx="9527275" cy="1241944"/>
          </a:xfrm>
        </p:spPr>
        <p:txBody>
          <a:bodyPr anchor="ctr">
            <a:normAutofit/>
          </a:bodyPr>
          <a:lstStyle/>
          <a:p>
            <a:r>
              <a:rPr lang="en-US" dirty="0"/>
              <a:t>Situate the Research</a:t>
            </a:r>
          </a:p>
        </p:txBody>
      </p:sp>
      <p:cxnSp>
        <p:nvCxnSpPr>
          <p:cNvPr id="26" name="Straight Connector 17">
            <a:extLst>
              <a:ext uri="{FF2B5EF4-FFF2-40B4-BE49-F238E27FC236}">
                <a16:creationId xmlns:a16="http://schemas.microsoft.com/office/drawing/2014/main" id="{3344AEC7-1D13-4017-A59D-22E452832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9">
            <a:extLst>
              <a:ext uri="{FF2B5EF4-FFF2-40B4-BE49-F238E27FC236}">
                <a16:creationId xmlns:a16="http://schemas.microsoft.com/office/drawing/2014/main" id="{862AF1B1-A961-49CC-93E1-EDCB38492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90CBB-02A6-4E57-BD53-E9E588EA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233562" y="2578525"/>
            <a:ext cx="4114800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390FCB-B181-4E95-8776-928321587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FF094-6CB4-40DD-8161-1734E7CF5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2" y="6140304"/>
            <a:ext cx="3154896" cy="287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0A88F0-556B-4BB7-8AAB-D63AEB65C662}" type="datetime1">
              <a:rPr lang="en-US" smtClean="0"/>
              <a:pPr>
                <a:spcAft>
                  <a:spcPts val="600"/>
                </a:spcAft>
              </a:pPr>
              <a:t>4/27/2022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0FBB0-4BCE-41F1-A093-A5AF4F283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1701" y="5672706"/>
            <a:ext cx="951908" cy="7546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1D2C36F-4504-47C0-B82F-A167342A2754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20186B7C-0CBB-CADB-B478-3E4654991A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542623"/>
              </p:ext>
            </p:extLst>
          </p:nvPr>
        </p:nvGraphicFramePr>
        <p:xfrm>
          <a:off x="887024" y="2392775"/>
          <a:ext cx="9361290" cy="3179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077592"/>
      </p:ext>
    </p:extLst>
  </p:cSld>
  <p:clrMapOvr>
    <a:masterClrMapping/>
  </p:clrMapOvr>
</p:sld>
</file>

<file path=ppt/theme/theme1.xml><?xml version="1.0" encoding="utf-8"?>
<a:theme xmlns:a="http://schemas.openxmlformats.org/drawingml/2006/main" name="MemoVTI">
  <a:themeElements>
    <a:clrScheme name="AnalogousFromLightSeedRightStep">
      <a:dk1>
        <a:srgbClr val="000000"/>
      </a:dk1>
      <a:lt1>
        <a:srgbClr val="FFFFFF"/>
      </a:lt1>
      <a:dk2>
        <a:srgbClr val="242541"/>
      </a:dk2>
      <a:lt2>
        <a:srgbClr val="E8E2E3"/>
      </a:lt2>
      <a:accent1>
        <a:srgbClr val="34B394"/>
      </a:accent1>
      <a:accent2>
        <a:srgbClr val="28AEC9"/>
      </a:accent2>
      <a:accent3>
        <a:srgbClr val="6EA3EE"/>
      </a:accent3>
      <a:accent4>
        <a:srgbClr val="4E4EEB"/>
      </a:accent4>
      <a:accent5>
        <a:srgbClr val="A46EEE"/>
      </a:accent5>
      <a:accent6>
        <a:srgbClr val="D14EEB"/>
      </a:accent6>
      <a:hlink>
        <a:srgbClr val="AE697A"/>
      </a:hlink>
      <a:folHlink>
        <a:srgbClr val="7F7F7F"/>
      </a:folHlink>
    </a:clrScheme>
    <a:fontScheme name="Elephant Univers Condensed">
      <a:majorFont>
        <a:latin typeface="Elephant"/>
        <a:ea typeface=""/>
        <a:cs typeface=""/>
      </a:majorFont>
      <a:minorFont>
        <a:latin typeface="Univers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moVTI" id="{DF30D94D-D909-45F8-8565-C675708280D4}" vid="{636A8D8B-0354-48FA-9492-83E81C2616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1662</Words>
  <Application>Microsoft Office PowerPoint</Application>
  <PresentationFormat>Widescreen</PresentationFormat>
  <Paragraphs>211</Paragraphs>
  <Slides>30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Elephant</vt:lpstr>
      <vt:lpstr>Univers Condensed</vt:lpstr>
      <vt:lpstr>MemoVTI</vt:lpstr>
      <vt:lpstr>Vitality in the Academic Workplace:  Sustaining Professional Growth for Mid-Career Faculty</vt:lpstr>
      <vt:lpstr>Mid-Career Faculty</vt:lpstr>
      <vt:lpstr>Struggle of Mid-Career Faculty</vt:lpstr>
      <vt:lpstr>Desire for Vital Faculty</vt:lpstr>
      <vt:lpstr>Literature Review Vitality</vt:lpstr>
      <vt:lpstr>Literature Review-Connection and Commitment to the University</vt:lpstr>
      <vt:lpstr>Link Organizational Conditions and Faculty Vitality (Schuster 1985)</vt:lpstr>
      <vt:lpstr>Intangible Features of Work Environment (Schuster, 1985)</vt:lpstr>
      <vt:lpstr>Situate the Research</vt:lpstr>
      <vt:lpstr>Definition of Vitality from Positive Psychology</vt:lpstr>
      <vt:lpstr>Purpose of Study</vt:lpstr>
      <vt:lpstr>Methodology</vt:lpstr>
      <vt:lpstr>Methodology</vt:lpstr>
      <vt:lpstr>VITALITY SURVEY ITEMS</vt:lpstr>
      <vt:lpstr>Limitations</vt:lpstr>
      <vt:lpstr>Findings</vt:lpstr>
      <vt:lpstr>Narratives</vt:lpstr>
      <vt:lpstr>Importance of Collegial Relationships</vt:lpstr>
      <vt:lpstr>Findings </vt:lpstr>
      <vt:lpstr>Implications for Future Research</vt:lpstr>
      <vt:lpstr>Early Studies of Faculty Vitality</vt:lpstr>
      <vt:lpstr>Vitality and Mid-Career</vt:lpstr>
      <vt:lpstr>Vitality and the Institution</vt:lpstr>
      <vt:lpstr>Positive Psychology and Vitality</vt:lpstr>
      <vt:lpstr>Mid-Career Malaise</vt:lpstr>
      <vt:lpstr> Collegiality</vt:lpstr>
      <vt:lpstr>Levels of Vitality</vt:lpstr>
      <vt:lpstr>Energy after Tenure</vt:lpstr>
      <vt:lpstr>Preventing Burn-out or Malaise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Vitality in the Academic Workplace:  Sustaining Professional Growth for Mid-Career Faculty</dc:title>
  <dc:creator>Anne DeFelippo</dc:creator>
  <cp:lastModifiedBy>Anne DeFelippo</cp:lastModifiedBy>
  <cp:revision>8</cp:revision>
  <cp:lastPrinted>2022-04-28T03:56:39Z</cp:lastPrinted>
  <dcterms:created xsi:type="dcterms:W3CDTF">2022-04-26T16:22:55Z</dcterms:created>
  <dcterms:modified xsi:type="dcterms:W3CDTF">2022-04-28T03:57:34Z</dcterms:modified>
</cp:coreProperties>
</file>