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theme/theme7.xml" ContentType="application/vnd.openxmlformats-officedocument.theme+xml"/>
  <Override PartName="/ppt/slideLayouts/slideLayout11.xml" ContentType="application/vnd.openxmlformats-officedocument.presentationml.slideLayout+xml"/>
  <Override PartName="/ppt/theme/theme8.xml" ContentType="application/vnd.openxmlformats-officedocument.theme+xml"/>
  <Override PartName="/ppt/slideLayouts/slideLayout1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 id="2147483822" r:id="rId4"/>
    <p:sldMasterId id="2147483824" r:id="rId5"/>
    <p:sldMasterId id="2147483826" r:id="rId6"/>
    <p:sldMasterId id="2147483828" r:id="rId7"/>
    <p:sldMasterId id="2147483830" r:id="rId8"/>
    <p:sldMasterId id="2147483832" r:id="rId9"/>
  </p:sldMasterIdLst>
  <p:notesMasterIdLst>
    <p:notesMasterId r:id="rId12"/>
  </p:notesMasterIdLst>
  <p:handoutMasterIdLst>
    <p:handoutMasterId r:id="rId13"/>
  </p:handoutMasterIdLst>
  <p:sldIdLst>
    <p:sldId id="257" r:id="rId10"/>
    <p:sldId id="256" r:id="rId11"/>
  </p:sldIdLst>
  <p:sldSz cx="43891200" cy="32918400"/>
  <p:notesSz cx="6858000" cy="9144000"/>
  <p:defaultText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orient="horz" pos="3317">
          <p15:clr>
            <a:srgbClr val="A4A3A4"/>
          </p15:clr>
        </p15:guide>
        <p15:guide id="8" pos="270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245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58" autoAdjust="0"/>
    <p:restoredTop sz="94701" autoAdjust="0"/>
  </p:normalViewPr>
  <p:slideViewPr>
    <p:cSldViewPr snapToGrid="0" snapToObjects="1" showGuides="1">
      <p:cViewPr varScale="1">
        <p:scale>
          <a:sx n="17" d="100"/>
          <a:sy n="17" d="100"/>
        </p:scale>
        <p:origin x="1742" y="72"/>
      </p:cViewPr>
      <p:guideLst>
        <p:guide orient="horz" pos="3318"/>
        <p:guide orient="horz" pos="288"/>
        <p:guide orient="horz" pos="20160"/>
        <p:guide orient="horz"/>
        <p:guide pos="581"/>
        <p:guide pos="27069"/>
        <p:guide orient="horz" pos="3317"/>
        <p:guide pos="270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4/27/2021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dirty="0"/>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4/27/2021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7498" rtl="0" eaLnBrk="1" latinLnBrk="0" hangingPunct="1">
      <a:defRPr sz="5800" kern="1200">
        <a:solidFill>
          <a:schemeClr val="tx1"/>
        </a:solidFill>
        <a:latin typeface="+mn-lt"/>
        <a:ea typeface="+mn-ea"/>
        <a:cs typeface="+mn-cs"/>
      </a:defRPr>
    </a:lvl1pPr>
    <a:lvl2pPr marL="2193749" algn="l" defTabSz="4387498" rtl="0" eaLnBrk="1" latinLnBrk="0" hangingPunct="1">
      <a:defRPr sz="5800" kern="1200">
        <a:solidFill>
          <a:schemeClr val="tx1"/>
        </a:solidFill>
        <a:latin typeface="+mn-lt"/>
        <a:ea typeface="+mn-ea"/>
        <a:cs typeface="+mn-cs"/>
      </a:defRPr>
    </a:lvl2pPr>
    <a:lvl3pPr marL="4387498" algn="l" defTabSz="4387498" rtl="0" eaLnBrk="1" latinLnBrk="0" hangingPunct="1">
      <a:defRPr sz="5800" kern="1200">
        <a:solidFill>
          <a:schemeClr val="tx1"/>
        </a:solidFill>
        <a:latin typeface="+mn-lt"/>
        <a:ea typeface="+mn-ea"/>
        <a:cs typeface="+mn-cs"/>
      </a:defRPr>
    </a:lvl3pPr>
    <a:lvl4pPr marL="6581246" algn="l" defTabSz="4387498" rtl="0" eaLnBrk="1" latinLnBrk="0" hangingPunct="1">
      <a:defRPr sz="5800" kern="1200">
        <a:solidFill>
          <a:schemeClr val="tx1"/>
        </a:solidFill>
        <a:latin typeface="+mn-lt"/>
        <a:ea typeface="+mn-ea"/>
        <a:cs typeface="+mn-cs"/>
      </a:defRPr>
    </a:lvl4pPr>
    <a:lvl5pPr marL="8774990" algn="l" defTabSz="4387498" rtl="0" eaLnBrk="1" latinLnBrk="0" hangingPunct="1">
      <a:defRPr sz="5800" kern="1200">
        <a:solidFill>
          <a:schemeClr val="tx1"/>
        </a:solidFill>
        <a:latin typeface="+mn-lt"/>
        <a:ea typeface="+mn-ea"/>
        <a:cs typeface="+mn-cs"/>
      </a:defRPr>
    </a:lvl5pPr>
    <a:lvl6pPr marL="10968739" algn="l" defTabSz="4387498" rtl="0" eaLnBrk="1" latinLnBrk="0" hangingPunct="1">
      <a:defRPr sz="5800" kern="1200">
        <a:solidFill>
          <a:schemeClr val="tx1"/>
        </a:solidFill>
        <a:latin typeface="+mn-lt"/>
        <a:ea typeface="+mn-ea"/>
        <a:cs typeface="+mn-cs"/>
      </a:defRPr>
    </a:lvl6pPr>
    <a:lvl7pPr marL="13162488" algn="l" defTabSz="4387498" rtl="0" eaLnBrk="1" latinLnBrk="0" hangingPunct="1">
      <a:defRPr sz="5800" kern="1200">
        <a:solidFill>
          <a:schemeClr val="tx1"/>
        </a:solidFill>
        <a:latin typeface="+mn-lt"/>
        <a:ea typeface="+mn-ea"/>
        <a:cs typeface="+mn-cs"/>
      </a:defRPr>
    </a:lvl7pPr>
    <a:lvl8pPr marL="15356237" algn="l" defTabSz="4387498" rtl="0" eaLnBrk="1" latinLnBrk="0" hangingPunct="1">
      <a:defRPr sz="5800" kern="1200">
        <a:solidFill>
          <a:schemeClr val="tx1"/>
        </a:solidFill>
        <a:latin typeface="+mn-lt"/>
        <a:ea typeface="+mn-ea"/>
        <a:cs typeface="+mn-cs"/>
      </a:defRPr>
    </a:lvl8pPr>
    <a:lvl9pPr marL="17549986" algn="l" defTabSz="4387498"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2</a:t>
            </a:fld>
            <a:endParaRPr lang="en-US" dirty="0"/>
          </a:p>
        </p:txBody>
      </p:sp>
    </p:spTree>
    <p:extLst>
      <p:ext uri="{BB962C8B-B14F-4D97-AF65-F5344CB8AC3E}">
        <p14:creationId xmlns:p14="http://schemas.microsoft.com/office/powerpoint/2010/main" val="24103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538012"/>
            <a:ext cx="10048877" cy="775531"/>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46" y="5421242"/>
            <a:ext cx="13573128"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22341" y="18240475"/>
            <a:ext cx="13592866"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942082" y="17398481"/>
            <a:ext cx="13573123"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5154279" y="21595080"/>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5154279" y="20728913"/>
            <a:ext cx="1357153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5162223" y="6295353"/>
            <a:ext cx="13571534"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5154284" y="5421242"/>
            <a:ext cx="13579474"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9395750" y="5421242"/>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9395750" y="6295353"/>
            <a:ext cx="13576027"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9395750" y="17366374"/>
            <a:ext cx="13576027" cy="775560"/>
          </a:xfrm>
          <a:prstGeom prst="rect">
            <a:avLst/>
          </a:prstGeom>
          <a:noFill/>
        </p:spPr>
        <p:txBody>
          <a:bodyPr wrap="square" lIns="91406" tIns="91406" rIns="91406" bIns="91406" anchor="ctr" anchorCtr="0">
            <a:spAutoFit/>
          </a:bodyPr>
          <a:lstStyle>
            <a:lvl1pPr marL="0" indent="0" algn="ctr">
              <a:buNone/>
              <a:tabLst/>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9390712" y="18157349"/>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9395750" y="25834903"/>
            <a:ext cx="13576027"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9395743" y="26625888"/>
            <a:ext cx="13581062" cy="861754"/>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212222"/>
            <a:ext cx="10056811"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 name="Text Placeholder 5"/>
          <p:cNvSpPr>
            <a:spLocks noGrp="1"/>
          </p:cNvSpPr>
          <p:nvPr>
            <p:ph type="body" sz="quarter" idx="11" hasCustomPrompt="1"/>
          </p:nvPr>
        </p:nvSpPr>
        <p:spPr>
          <a:xfrm>
            <a:off x="922339" y="5338111"/>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902597" y="15043762"/>
            <a:ext cx="1005840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1587169" y="6204288"/>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2" name="Text Placeholder 5"/>
          <p:cNvSpPr>
            <a:spLocks noGrp="1"/>
          </p:cNvSpPr>
          <p:nvPr>
            <p:ph type="body" sz="quarter" idx="22" hasCustomPrompt="1"/>
          </p:nvPr>
        </p:nvSpPr>
        <p:spPr>
          <a:xfrm>
            <a:off x="11587173" y="533811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(header)  MATERIALS &amp; METHODS</a:t>
            </a:r>
          </a:p>
        </p:txBody>
      </p:sp>
      <p:sp>
        <p:nvSpPr>
          <p:cNvPr id="23" name="Text Placeholder 3"/>
          <p:cNvSpPr>
            <a:spLocks noGrp="1"/>
          </p:cNvSpPr>
          <p:nvPr>
            <p:ph type="body" sz="quarter" idx="23" hasCustomPrompt="1"/>
          </p:nvPr>
        </p:nvSpPr>
        <p:spPr>
          <a:xfrm>
            <a:off x="11587173" y="21896539"/>
            <a:ext cx="20720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4" name="Text Placeholder 5"/>
          <p:cNvSpPr>
            <a:spLocks noGrp="1"/>
          </p:cNvSpPr>
          <p:nvPr>
            <p:ph type="body" sz="quarter" idx="24" hasCustomPrompt="1"/>
          </p:nvPr>
        </p:nvSpPr>
        <p:spPr>
          <a:xfrm>
            <a:off x="11587169" y="21063991"/>
            <a:ext cx="20720050"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32905543" y="5338111"/>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32905543" y="6212222"/>
            <a:ext cx="10047019"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7" name="Text Placeholder 5"/>
          <p:cNvSpPr>
            <a:spLocks noGrp="1"/>
          </p:cNvSpPr>
          <p:nvPr>
            <p:ph type="body" sz="quarter" idx="27" hasCustomPrompt="1"/>
          </p:nvPr>
        </p:nvSpPr>
        <p:spPr>
          <a:xfrm>
            <a:off x="32905543"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32905538" y="15011400"/>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29" name="Text Placeholder 5"/>
          <p:cNvSpPr>
            <a:spLocks noGrp="1"/>
          </p:cNvSpPr>
          <p:nvPr>
            <p:ph type="body" sz="quarter" idx="29" hasCustomPrompt="1"/>
          </p:nvPr>
        </p:nvSpPr>
        <p:spPr>
          <a:xfrm>
            <a:off x="32905543" y="25363658"/>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32905538" y="26436773"/>
            <a:ext cx="10052050" cy="846365"/>
          </a:xfrm>
          <a:prstGeom prst="rect">
            <a:avLst/>
          </a:prstGeom>
        </p:spPr>
        <p:txBody>
          <a:bodyPr wrap="square" lIns="228514" tIns="228514" rIns="228514" bIns="228514">
            <a:spAutoFit/>
          </a:bodyPr>
          <a:lstStyle>
            <a:lvl1pPr marL="0" indent="0">
              <a:buNone/>
              <a:defRPr sz="2400">
                <a:latin typeface="Trebuchet MS" pitchFamily="34"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Enter your text here</a:t>
            </a:r>
          </a:p>
        </p:txBody>
      </p:sp>
      <p:sp>
        <p:nvSpPr>
          <p:cNvPr id="64"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65"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66"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98" y="6378480"/>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922339" y="5242534"/>
            <a:ext cx="10048877" cy="1366488"/>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922339" y="14201762"/>
            <a:ext cx="10050461"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587174"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587166" y="5537998"/>
            <a:ext cx="10048877"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258346" y="6378480"/>
            <a:ext cx="10048872"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250400" y="5537998"/>
            <a:ext cx="10058400" cy="775560"/>
          </a:xfrm>
          <a:prstGeom prst="rect">
            <a:avLst/>
          </a:prstGeom>
          <a:noFill/>
        </p:spPr>
        <p:txBody>
          <a:bodyPr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2914035" y="5537998"/>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2914035" y="6378480"/>
            <a:ext cx="10047019"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2914035" y="14261983"/>
            <a:ext cx="10047019" cy="775560"/>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2914029" y="15011400"/>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2914035" y="25373186"/>
            <a:ext cx="10047019" cy="1366488"/>
          </a:xfrm>
          <a:prstGeom prst="rect">
            <a:avLst/>
          </a:prstGeom>
          <a:noFill/>
        </p:spPr>
        <p:txBody>
          <a:bodyPr wrap="square" lIns="91406" tIns="91406" rIns="91406" bIns="91406" anchor="ctr" anchorCtr="0">
            <a:spAutoFit/>
          </a:bodyPr>
          <a:lstStyle>
            <a:lvl1pPr marL="0" indent="0" algn="ctr">
              <a:buNone/>
              <a:defRPr sz="3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2914029" y="26433446"/>
            <a:ext cx="10052050"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904198" y="14951554"/>
            <a:ext cx="10056811" cy="846365"/>
          </a:xfrm>
          <a:prstGeom prst="rect">
            <a:avLst/>
          </a:prstGeom>
        </p:spPr>
        <p:txBody>
          <a:bodyPr wrap="square" lIns="228514" tIns="228514" rIns="228514" bIns="228514">
            <a:spAutoFit/>
          </a:bodyPr>
          <a:lstStyle>
            <a:lvl1pPr marL="0" indent="0">
              <a:buNone/>
              <a:defRPr sz="2400">
                <a:solidFill>
                  <a:schemeClr val="accent5">
                    <a:lumMod val="50000"/>
                  </a:schemeClr>
                </a:solidFill>
                <a:latin typeface="Times New Roman" pitchFamily="18" charset="0"/>
                <a:cs typeface="Times New Roman" pitchFamily="18" charset="0"/>
              </a:defRPr>
            </a:lvl1pPr>
            <a:lvl2pPr marL="1485350" indent="-571286">
              <a:defRPr sz="2400">
                <a:latin typeface="Trebuchet MS" pitchFamily="34" charset="0"/>
              </a:defRPr>
            </a:lvl2pPr>
            <a:lvl3pPr marL="2056637" indent="-571286">
              <a:defRPr sz="2400">
                <a:latin typeface="Trebuchet MS" pitchFamily="34" charset="0"/>
              </a:defRPr>
            </a:lvl3pPr>
            <a:lvl4pPr marL="2685058" indent="-628416">
              <a:defRPr sz="2400">
                <a:latin typeface="Trebuchet MS" pitchFamily="34" charset="0"/>
              </a:defRPr>
            </a:lvl4pPr>
            <a:lvl5pPr marL="3142085" indent="-457032">
              <a:defRPr sz="24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70" cy="1280160"/>
          </a:xfrm>
          <a:prstGeom prst="rect">
            <a:avLst/>
          </a:prstGeom>
        </p:spPr>
        <p:txBody>
          <a:bodyPr lIns="91411" tIns="45701" rIns="91411" bIns="45701">
            <a:normAutofit/>
          </a:bodyPr>
          <a:lstStyle>
            <a:lvl1pPr marL="0" indent="0" algn="ctr">
              <a:buFontTx/>
              <a:buNone/>
              <a:defRPr sz="5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70" cy="1280160"/>
          </a:xfrm>
          <a:prstGeom prst="rect">
            <a:avLst/>
          </a:prstGeom>
        </p:spPr>
        <p:txBody>
          <a:bodyPr lIns="91411" tIns="45701" rIns="91411" bIns="45701" anchor="t" anchorCtr="1">
            <a:normAutofit/>
          </a:bodyPr>
          <a:lstStyle>
            <a:lvl1pPr marL="0" indent="0" algn="ctr">
              <a:buFontTx/>
              <a:buNone/>
              <a:defRPr sz="8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6"/>
            <a:ext cx="31998970" cy="1637971"/>
          </a:xfrm>
          <a:prstGeom prst="rect">
            <a:avLst/>
          </a:prstGeom>
        </p:spPr>
        <p:txBody>
          <a:bodyPr lIns="91411" tIns="45701" rIns="91411" bIns="45701"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tandard 4 columns">
    <p:spTree>
      <p:nvGrpSpPr>
        <p:cNvPr id="1" name=""/>
        <p:cNvGrpSpPr/>
        <p:nvPr/>
      </p:nvGrpSpPr>
      <p:grpSpPr>
        <a:xfrm>
          <a:off x="0" y="0"/>
          <a:ext cx="0" cy="0"/>
          <a:chOff x="0" y="0"/>
          <a:chExt cx="0" cy="0"/>
        </a:xfrm>
      </p:grpSpPr>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
        <p:nvSpPr>
          <p:cNvPr id="19"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INTRODUCTION or ABSTRACT</a:t>
            </a:r>
          </a:p>
        </p:txBody>
      </p:sp>
      <p:sp>
        <p:nvSpPr>
          <p:cNvPr id="31"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2"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3"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OBJECTIVES</a:t>
            </a:r>
          </a:p>
        </p:txBody>
      </p:sp>
      <p:sp>
        <p:nvSpPr>
          <p:cNvPr id="34"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5"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MATERIALS &amp; METHODS</a:t>
            </a:r>
          </a:p>
        </p:txBody>
      </p:sp>
      <p:sp>
        <p:nvSpPr>
          <p:cNvPr id="36"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37"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RESULTS</a:t>
            </a:r>
          </a:p>
        </p:txBody>
      </p:sp>
      <p:sp>
        <p:nvSpPr>
          <p:cNvPr id="38"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CONCLUSIONS</a:t>
            </a:r>
          </a:p>
        </p:txBody>
      </p:sp>
      <p:sp>
        <p:nvSpPr>
          <p:cNvPr id="39"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0"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latin typeface="Verdana"/>
                <a:cs typeface="Verdana"/>
              </a:defRPr>
            </a:lvl1pPr>
          </a:lstStyle>
          <a:p>
            <a:pPr lvl="0"/>
            <a:r>
              <a:rPr lang="en-US" dirty="0"/>
              <a:t>(click to add)  REFERENCES</a:t>
            </a:r>
          </a:p>
        </p:txBody>
      </p:sp>
      <p:sp>
        <p:nvSpPr>
          <p:cNvPr id="41"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42" name="Text Placeholder 5"/>
          <p:cNvSpPr>
            <a:spLocks noGrp="1"/>
          </p:cNvSpPr>
          <p:nvPr>
            <p:ph type="body" sz="quarter" idx="29" hasCustomPrompt="1"/>
          </p:nvPr>
        </p:nvSpPr>
        <p:spPr>
          <a:xfrm>
            <a:off x="29395741" y="25560964"/>
            <a:ext cx="13576029" cy="1323431"/>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latin typeface="Verdana"/>
                <a:cs typeface="Verdana"/>
              </a:defRPr>
            </a:lvl1pPr>
          </a:lstStyle>
          <a:p>
            <a:pPr lvl="0"/>
            <a:r>
              <a:rPr lang="en-US" dirty="0"/>
              <a:t>(click to add)  ACKNOWLEDGEMENTS  or  CONTACT</a:t>
            </a:r>
          </a:p>
        </p:txBody>
      </p:sp>
      <p:sp>
        <p:nvSpPr>
          <p:cNvPr id="43"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Garamond"/>
                <a:cs typeface="Garamond"/>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7.wmf"/><Relationship Id="rId18" Type="http://schemas.openxmlformats.org/officeDocument/2006/relationships/image" Target="../media/image10.jpeg"/><Relationship Id="rId3" Type="http://schemas.openxmlformats.org/officeDocument/2006/relationships/theme" Target="../theme/theme1.xml"/><Relationship Id="rId7" Type="http://schemas.openxmlformats.org/officeDocument/2006/relationships/image" Target="../media/image4.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slideLayout" Target="../slideLayouts/slideLayout2.xml"/><Relationship Id="rId16" Type="http://schemas.openxmlformats.org/officeDocument/2006/relationships/image" Target="../media/image9.wmf"/><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6.wmf"/><Relationship Id="rId5" Type="http://schemas.openxmlformats.org/officeDocument/2006/relationships/image" Target="../media/image2.png"/><Relationship Id="rId15" Type="http://schemas.openxmlformats.org/officeDocument/2006/relationships/oleObject" Target="../embeddings/oleObject4.bin"/><Relationship Id="rId10" Type="http://schemas.openxmlformats.org/officeDocument/2006/relationships/oleObject" Target="../embeddings/oleObject2.bin"/><Relationship Id="rId19" Type="http://schemas.openxmlformats.org/officeDocument/2006/relationships/image" Target="../media/image11.emf"/><Relationship Id="rId4" Type="http://schemas.openxmlformats.org/officeDocument/2006/relationships/image" Target="../media/image1.png"/><Relationship Id="rId9" Type="http://schemas.openxmlformats.org/officeDocument/2006/relationships/image" Target="../media/image5.wmf"/><Relationship Id="rId14"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3.png"/><Relationship Id="rId18" Type="http://schemas.openxmlformats.org/officeDocument/2006/relationships/image" Target="../media/image6.wmf"/><Relationship Id="rId3" Type="http://schemas.openxmlformats.org/officeDocument/2006/relationships/theme" Target="../theme/theme2.xml"/><Relationship Id="rId7" Type="http://schemas.openxmlformats.org/officeDocument/2006/relationships/oleObject" Target="../embeddings/oleObject6.bin"/><Relationship Id="rId12" Type="http://schemas.openxmlformats.org/officeDocument/2006/relationships/image" Target="../media/image2.png"/><Relationship Id="rId17" Type="http://schemas.openxmlformats.org/officeDocument/2006/relationships/oleObject" Target="../embeddings/oleObject8.bin"/><Relationship Id="rId2" Type="http://schemas.openxmlformats.org/officeDocument/2006/relationships/slideLayout" Target="../slideLayouts/slideLayout4.xml"/><Relationship Id="rId16" Type="http://schemas.openxmlformats.org/officeDocument/2006/relationships/image" Target="../media/image5.wmf"/><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png"/><Relationship Id="rId5" Type="http://schemas.openxmlformats.org/officeDocument/2006/relationships/image" Target="../media/image7.wmf"/><Relationship Id="rId15" Type="http://schemas.openxmlformats.org/officeDocument/2006/relationships/oleObject" Target="../embeddings/oleObject7.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5.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3.png"/><Relationship Id="rId18" Type="http://schemas.openxmlformats.org/officeDocument/2006/relationships/image" Target="../media/image6.wmf"/><Relationship Id="rId3" Type="http://schemas.openxmlformats.org/officeDocument/2006/relationships/theme" Target="../theme/theme3.xml"/><Relationship Id="rId7" Type="http://schemas.openxmlformats.org/officeDocument/2006/relationships/oleObject" Target="../embeddings/oleObject10.bin"/><Relationship Id="rId12" Type="http://schemas.openxmlformats.org/officeDocument/2006/relationships/image" Target="../media/image2.png"/><Relationship Id="rId17" Type="http://schemas.openxmlformats.org/officeDocument/2006/relationships/oleObject" Target="../embeddings/oleObject12.bin"/><Relationship Id="rId2" Type="http://schemas.openxmlformats.org/officeDocument/2006/relationships/slideLayout" Target="../slideLayouts/slideLayout6.xml"/><Relationship Id="rId16" Type="http://schemas.openxmlformats.org/officeDocument/2006/relationships/image" Target="../media/image5.wmf"/><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png"/><Relationship Id="rId5" Type="http://schemas.openxmlformats.org/officeDocument/2006/relationships/image" Target="../media/image7.wmf"/><Relationship Id="rId15" Type="http://schemas.openxmlformats.org/officeDocument/2006/relationships/oleObject" Target="../embeddings/oleObject11.bin"/><Relationship Id="rId10" Type="http://schemas.openxmlformats.org/officeDocument/2006/relationships/image" Target="../media/image10.jpeg"/><Relationship Id="rId19" Type="http://schemas.openxmlformats.org/officeDocument/2006/relationships/image" Target="../media/image11.emf"/><Relationship Id="rId4" Type="http://schemas.openxmlformats.org/officeDocument/2006/relationships/oleObject" Target="../embeddings/oleObject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13.bin"/><Relationship Id="rId21" Type="http://schemas.openxmlformats.org/officeDocument/2006/relationships/oleObject" Target="../embeddings/oleObject19.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4.xml"/><Relationship Id="rId16" Type="http://schemas.openxmlformats.org/officeDocument/2006/relationships/oleObject" Target="../embeddings/oleObject16.bin"/><Relationship Id="rId20" Type="http://schemas.openxmlformats.org/officeDocument/2006/relationships/oleObject" Target="../embeddings/oleObject18.bin"/><Relationship Id="rId1" Type="http://schemas.openxmlformats.org/officeDocument/2006/relationships/slideLayout" Target="../slideLayouts/slideLayout7.xml"/><Relationship Id="rId6" Type="http://schemas.openxmlformats.org/officeDocument/2006/relationships/oleObject" Target="../embeddings/oleObject14.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17.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15.bin"/><Relationship Id="rId22" Type="http://schemas.openxmlformats.org/officeDocument/2006/relationships/oleObject" Target="../embeddings/oleObject20.bin"/></Relationships>
</file>

<file path=ppt/slideMasters/_rels/slideMaster5.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21.bin"/><Relationship Id="rId21" Type="http://schemas.openxmlformats.org/officeDocument/2006/relationships/oleObject" Target="../embeddings/oleObject27.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5.xml"/><Relationship Id="rId16" Type="http://schemas.openxmlformats.org/officeDocument/2006/relationships/oleObject" Target="../embeddings/oleObject24.bin"/><Relationship Id="rId20" Type="http://schemas.openxmlformats.org/officeDocument/2006/relationships/oleObject" Target="../embeddings/oleObject26.bin"/><Relationship Id="rId1" Type="http://schemas.openxmlformats.org/officeDocument/2006/relationships/slideLayout" Target="../slideLayouts/slideLayout8.xml"/><Relationship Id="rId6" Type="http://schemas.openxmlformats.org/officeDocument/2006/relationships/oleObject" Target="../embeddings/oleObject22.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25.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23.bin"/><Relationship Id="rId22" Type="http://schemas.openxmlformats.org/officeDocument/2006/relationships/oleObject" Target="../embeddings/oleObject28.bin"/></Relationships>
</file>

<file path=ppt/slideMasters/_rels/slideMaster6.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29.bin"/><Relationship Id="rId21" Type="http://schemas.openxmlformats.org/officeDocument/2006/relationships/oleObject" Target="../embeddings/oleObject35.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6.xml"/><Relationship Id="rId16" Type="http://schemas.openxmlformats.org/officeDocument/2006/relationships/oleObject" Target="../embeddings/oleObject32.bin"/><Relationship Id="rId20" Type="http://schemas.openxmlformats.org/officeDocument/2006/relationships/oleObject" Target="../embeddings/oleObject34.bin"/><Relationship Id="rId1" Type="http://schemas.openxmlformats.org/officeDocument/2006/relationships/slideLayout" Target="../slideLayouts/slideLayout9.xml"/><Relationship Id="rId6" Type="http://schemas.openxmlformats.org/officeDocument/2006/relationships/oleObject" Target="../embeddings/oleObject30.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33.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31.bin"/><Relationship Id="rId22" Type="http://schemas.openxmlformats.org/officeDocument/2006/relationships/oleObject" Target="../embeddings/oleObject36.bin"/></Relationships>
</file>

<file path=ppt/slideMasters/_rels/slideMaster7.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37.bin"/><Relationship Id="rId21" Type="http://schemas.openxmlformats.org/officeDocument/2006/relationships/oleObject" Target="../embeddings/oleObject43.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7.xml"/><Relationship Id="rId16" Type="http://schemas.openxmlformats.org/officeDocument/2006/relationships/oleObject" Target="../embeddings/oleObject40.bin"/><Relationship Id="rId20" Type="http://schemas.openxmlformats.org/officeDocument/2006/relationships/oleObject" Target="../embeddings/oleObject42.bin"/><Relationship Id="rId1" Type="http://schemas.openxmlformats.org/officeDocument/2006/relationships/slideLayout" Target="../slideLayouts/slideLayout10.xml"/><Relationship Id="rId6" Type="http://schemas.openxmlformats.org/officeDocument/2006/relationships/oleObject" Target="../embeddings/oleObject38.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41.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39.bin"/><Relationship Id="rId22" Type="http://schemas.openxmlformats.org/officeDocument/2006/relationships/oleObject" Target="../embeddings/oleObject44.bin"/></Relationships>
</file>

<file path=ppt/slideMasters/_rels/slideMaster8.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45.bin"/><Relationship Id="rId21" Type="http://schemas.openxmlformats.org/officeDocument/2006/relationships/oleObject" Target="../embeddings/oleObject51.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8.xml"/><Relationship Id="rId16" Type="http://schemas.openxmlformats.org/officeDocument/2006/relationships/oleObject" Target="../embeddings/oleObject48.bin"/><Relationship Id="rId20" Type="http://schemas.openxmlformats.org/officeDocument/2006/relationships/oleObject" Target="../embeddings/oleObject50.bin"/><Relationship Id="rId1" Type="http://schemas.openxmlformats.org/officeDocument/2006/relationships/slideLayout" Target="../slideLayouts/slideLayout11.xml"/><Relationship Id="rId6" Type="http://schemas.openxmlformats.org/officeDocument/2006/relationships/oleObject" Target="../embeddings/oleObject46.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49.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47.bin"/><Relationship Id="rId22" Type="http://schemas.openxmlformats.org/officeDocument/2006/relationships/oleObject" Target="../embeddings/oleObject52.bin"/></Relationships>
</file>

<file path=ppt/slideMasters/_rels/slideMaster9.xml.rels><?xml version="1.0" encoding="UTF-8" standalone="yes"?>
<Relationships xmlns="http://schemas.openxmlformats.org/package/2006/relationships"><Relationship Id="rId8" Type="http://schemas.openxmlformats.org/officeDocument/2006/relationships/hyperlink" Target="http://www.facebook.com/pages/PosterPresentationscom/217914411419?v=app_4949752878&amp;ref=ts" TargetMode="External"/><Relationship Id="rId13" Type="http://schemas.openxmlformats.org/officeDocument/2006/relationships/image" Target="../media/image4.png"/><Relationship Id="rId18" Type="http://schemas.openxmlformats.org/officeDocument/2006/relationships/image" Target="../media/image11.emf"/><Relationship Id="rId3" Type="http://schemas.openxmlformats.org/officeDocument/2006/relationships/oleObject" Target="../embeddings/oleObject53.bin"/><Relationship Id="rId21" Type="http://schemas.openxmlformats.org/officeDocument/2006/relationships/oleObject" Target="../embeddings/oleObject59.bin"/><Relationship Id="rId7" Type="http://schemas.openxmlformats.org/officeDocument/2006/relationships/image" Target="../media/image9.wmf"/><Relationship Id="rId12" Type="http://schemas.openxmlformats.org/officeDocument/2006/relationships/image" Target="../media/image3.png"/><Relationship Id="rId17" Type="http://schemas.openxmlformats.org/officeDocument/2006/relationships/image" Target="../media/image6.wmf"/><Relationship Id="rId2" Type="http://schemas.openxmlformats.org/officeDocument/2006/relationships/theme" Target="../theme/theme9.xml"/><Relationship Id="rId16" Type="http://schemas.openxmlformats.org/officeDocument/2006/relationships/oleObject" Target="../embeddings/oleObject56.bin"/><Relationship Id="rId20" Type="http://schemas.openxmlformats.org/officeDocument/2006/relationships/oleObject" Target="../embeddings/oleObject58.bin"/><Relationship Id="rId1" Type="http://schemas.openxmlformats.org/officeDocument/2006/relationships/slideLayout" Target="../slideLayouts/slideLayout12.xml"/><Relationship Id="rId6" Type="http://schemas.openxmlformats.org/officeDocument/2006/relationships/oleObject" Target="../embeddings/oleObject54.bin"/><Relationship Id="rId11" Type="http://schemas.openxmlformats.org/officeDocument/2006/relationships/image" Target="../media/image2.png"/><Relationship Id="rId5" Type="http://schemas.openxmlformats.org/officeDocument/2006/relationships/image" Target="../media/image8.png"/><Relationship Id="rId15" Type="http://schemas.openxmlformats.org/officeDocument/2006/relationships/image" Target="../media/image5.wmf"/><Relationship Id="rId10" Type="http://schemas.openxmlformats.org/officeDocument/2006/relationships/image" Target="../media/image1.png"/><Relationship Id="rId19" Type="http://schemas.openxmlformats.org/officeDocument/2006/relationships/oleObject" Target="../embeddings/oleObject57.bin"/><Relationship Id="rId4" Type="http://schemas.openxmlformats.org/officeDocument/2006/relationships/image" Target="../media/image7.wmf"/><Relationship Id="rId9" Type="http://schemas.openxmlformats.org/officeDocument/2006/relationships/image" Target="../media/image10.jpeg"/><Relationship Id="rId14" Type="http://schemas.openxmlformats.org/officeDocument/2006/relationships/oleObject" Target="../embeddings/oleObject55.bin"/><Relationship Id="rId22" Type="http://schemas.openxmlformats.org/officeDocument/2006/relationships/oleObject" Target="../embeddings/oleObject60.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567313" y="32315726"/>
            <a:ext cx="2514600" cy="328080"/>
          </a:xfrm>
          <a:prstGeom prst="rect">
            <a:avLst/>
          </a:prstGeom>
          <a:noFill/>
          <a:ln w="9525">
            <a:solidFill>
              <a:schemeClr val="accent5">
                <a:lumMod val="50000"/>
              </a:schemeClr>
            </a:solid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 name="Rounded Rectangle 1"/>
          <p:cNvSpPr/>
          <p:nvPr userDrawn="1"/>
        </p:nvSpPr>
        <p:spPr>
          <a:xfrm>
            <a:off x="922339"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3" name="Rounded Rectangle 22"/>
          <p:cNvSpPr/>
          <p:nvPr userDrawn="1"/>
        </p:nvSpPr>
        <p:spPr>
          <a:xfrm>
            <a:off x="11587694"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4" name="Rounded Rectangle 23"/>
          <p:cNvSpPr/>
          <p:nvPr userDrawn="1"/>
        </p:nvSpPr>
        <p:spPr>
          <a:xfrm>
            <a:off x="22253045"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6" name="Rounded Rectangle 25"/>
          <p:cNvSpPr/>
          <p:nvPr userDrawn="1"/>
        </p:nvSpPr>
        <p:spPr>
          <a:xfrm>
            <a:off x="32918400" y="5475151"/>
            <a:ext cx="10058400" cy="26736677"/>
          </a:xfrm>
          <a:prstGeom prst="roundRect">
            <a:avLst>
              <a:gd name="adj" fmla="val 0"/>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30" name="Group 29"/>
          <p:cNvGrpSpPr/>
          <p:nvPr userDrawn="1"/>
        </p:nvGrpSpPr>
        <p:grpSpPr>
          <a:xfrm>
            <a:off x="-11225187" y="0"/>
            <a:ext cx="11018866" cy="32918400"/>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4"/>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8" name="Group 37"/>
            <p:cNvGrpSpPr/>
            <p:nvPr userDrawn="1"/>
          </p:nvGrpSpPr>
          <p:grpSpPr>
            <a:xfrm>
              <a:off x="-9744993" y="23540952"/>
              <a:ext cx="7531182" cy="2089660"/>
              <a:chOff x="-4470427" y="11016658"/>
              <a:chExt cx="3470785" cy="960079"/>
            </a:xfrm>
          </p:grpSpPr>
          <p:grpSp>
            <p:nvGrpSpPr>
              <p:cNvPr id="46" name="Group 45"/>
              <p:cNvGrpSpPr/>
              <p:nvPr userDrawn="1"/>
            </p:nvGrpSpPr>
            <p:grpSpPr>
              <a:xfrm>
                <a:off x="-2783495" y="11060886"/>
                <a:ext cx="624431" cy="879396"/>
                <a:chOff x="-3958697" y="11117435"/>
                <a:chExt cx="779338" cy="1260169"/>
              </a:xfrm>
            </p:grpSpPr>
            <p:pic>
              <p:nvPicPr>
                <p:cNvPr id="52" name="Picture 51"/>
                <p:cNvPicPr>
                  <a:picLocks noChangeAspect="1"/>
                </p:cNvPicPr>
                <p:nvPr userDrawn="1"/>
              </p:nvPicPr>
              <p:blipFill>
                <a:blip r:embed="rId6"/>
                <a:stretch>
                  <a:fillRect/>
                </a:stretch>
              </p:blipFill>
              <p:spPr>
                <a:xfrm>
                  <a:off x="-3948160" y="11117435"/>
                  <a:ext cx="768801" cy="1090857"/>
                </a:xfrm>
                <a:prstGeom prst="rect">
                  <a:avLst/>
                </a:prstGeom>
              </p:spPr>
            </p:pic>
            <p:sp>
              <p:nvSpPr>
                <p:cNvPr id="53" name="TextBox 52"/>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47" name="Group 46"/>
              <p:cNvGrpSpPr/>
              <p:nvPr userDrawn="1"/>
            </p:nvGrpSpPr>
            <p:grpSpPr>
              <a:xfrm>
                <a:off x="-2033159" y="11060888"/>
                <a:ext cx="1033517" cy="893534"/>
                <a:chOff x="-2921738" y="11200127"/>
                <a:chExt cx="1420279" cy="1227911"/>
              </a:xfrm>
            </p:grpSpPr>
            <p:pic>
              <p:nvPicPr>
                <p:cNvPr id="50" name="Picture 49"/>
                <p:cNvPicPr>
                  <a:picLocks noChangeAspect="1"/>
                </p:cNvPicPr>
                <p:nvPr userDrawn="1"/>
              </p:nvPicPr>
              <p:blipFill>
                <a:blip r:embed="rId6"/>
                <a:stretch>
                  <a:fillRect/>
                </a:stretch>
              </p:blipFill>
              <p:spPr>
                <a:xfrm>
                  <a:off x="-2921738" y="11200127"/>
                  <a:ext cx="1420279" cy="1029694"/>
                </a:xfrm>
                <a:prstGeom prst="rect">
                  <a:avLst/>
                </a:prstGeom>
              </p:spPr>
            </p:pic>
            <p:sp>
              <p:nvSpPr>
                <p:cNvPr id="51" name="TextBox 50"/>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11016658"/>
                <a:ext cx="1098742" cy="847761"/>
              </a:xfrm>
              <a:prstGeom prst="rect">
                <a:avLst/>
              </a:prstGeom>
            </p:spPr>
          </p:pic>
          <p:sp>
            <p:nvSpPr>
              <p:cNvPr id="49" name="TextBox 48"/>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39" name="Group 38"/>
            <p:cNvGrpSpPr/>
            <p:nvPr userDrawn="1"/>
          </p:nvGrpSpPr>
          <p:grpSpPr>
            <a:xfrm>
              <a:off x="-10383406" y="27751412"/>
              <a:ext cx="9292237" cy="2453251"/>
              <a:chOff x="-4747905" y="12734137"/>
              <a:chExt cx="4282376"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45" name="TextBox 44"/>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grpSp>
        <p:nvGrpSpPr>
          <p:cNvPr id="54" name="Group 53"/>
          <p:cNvGrpSpPr/>
          <p:nvPr userDrawn="1"/>
        </p:nvGrpSpPr>
        <p:grpSpPr>
          <a:xfrm>
            <a:off x="44157840" y="-55066"/>
            <a:ext cx="11062138" cy="32973466"/>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pic>
        <p:nvPicPr>
          <p:cNvPr id="3" name="Picture 2"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819"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cxnSp>
        <p:nvCxnSpPr>
          <p:cNvPr id="38" name="Straight Connector 37"/>
          <p:cNvCxnSpPr/>
          <p:nvPr/>
        </p:nvCxnSpPr>
        <p:spPr>
          <a:xfrm flipV="1">
            <a:off x="-13946599" y="11526120"/>
            <a:ext cx="13577438" cy="81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2" name="Rounded Rectangle 21"/>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3" name="Rounded Rectangle 22"/>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4" name="Group 43"/>
          <p:cNvGrpSpPr/>
          <p:nvPr userDrawn="1"/>
        </p:nvGrpSpPr>
        <p:grpSpPr>
          <a:xfrm>
            <a:off x="44157840" y="-55066"/>
            <a:ext cx="11062138" cy="32973466"/>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4" name="Group 53"/>
          <p:cNvGrpSpPr/>
          <p:nvPr userDrawn="1"/>
        </p:nvGrpSpPr>
        <p:grpSpPr>
          <a:xfrm>
            <a:off x="-11225187" y="0"/>
            <a:ext cx="11018866" cy="32918400"/>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1"/>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9" name="Group 58"/>
            <p:cNvGrpSpPr/>
            <p:nvPr userDrawn="1"/>
          </p:nvGrpSpPr>
          <p:grpSpPr>
            <a:xfrm>
              <a:off x="-9744993" y="23540952"/>
              <a:ext cx="7531182" cy="2089660"/>
              <a:chOff x="-4470427" y="11016658"/>
              <a:chExt cx="3470785" cy="960079"/>
            </a:xfrm>
          </p:grpSpPr>
          <p:grpSp>
            <p:nvGrpSpPr>
              <p:cNvPr id="65" name="Group 64"/>
              <p:cNvGrpSpPr/>
              <p:nvPr userDrawn="1"/>
            </p:nvGrpSpPr>
            <p:grpSpPr>
              <a:xfrm>
                <a:off x="-2783495" y="11060886"/>
                <a:ext cx="624431" cy="879396"/>
                <a:chOff x="-3958697" y="11117435"/>
                <a:chExt cx="779338" cy="1260169"/>
              </a:xfrm>
            </p:grpSpPr>
            <p:pic>
              <p:nvPicPr>
                <p:cNvPr id="71" name="Picture 70"/>
                <p:cNvPicPr>
                  <a:picLocks noChangeAspect="1"/>
                </p:cNvPicPr>
                <p:nvPr userDrawn="1"/>
              </p:nvPicPr>
              <p:blipFill>
                <a:blip r:embed="rId13"/>
                <a:stretch>
                  <a:fillRect/>
                </a:stretch>
              </p:blipFill>
              <p:spPr>
                <a:xfrm>
                  <a:off x="-3948160" y="11117435"/>
                  <a:ext cx="768801" cy="1090857"/>
                </a:xfrm>
                <a:prstGeom prst="rect">
                  <a:avLst/>
                </a:prstGeom>
              </p:spPr>
            </p:pic>
            <p:sp>
              <p:nvSpPr>
                <p:cNvPr id="72" name="TextBox 71"/>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6" name="Group 65"/>
              <p:cNvGrpSpPr/>
              <p:nvPr userDrawn="1"/>
            </p:nvGrpSpPr>
            <p:grpSpPr>
              <a:xfrm>
                <a:off x="-2033159" y="11060888"/>
                <a:ext cx="1033517" cy="893534"/>
                <a:chOff x="-2921738" y="11200127"/>
                <a:chExt cx="1420279" cy="1227911"/>
              </a:xfrm>
            </p:grpSpPr>
            <p:pic>
              <p:nvPicPr>
                <p:cNvPr id="69" name="Picture 68"/>
                <p:cNvPicPr>
                  <a:picLocks noChangeAspect="1"/>
                </p:cNvPicPr>
                <p:nvPr userDrawn="1"/>
              </p:nvPicPr>
              <p:blipFill>
                <a:blip r:embed="rId13"/>
                <a:stretch>
                  <a:fillRect/>
                </a:stretch>
              </p:blipFill>
              <p:spPr>
                <a:xfrm>
                  <a:off x="-2921738" y="11200127"/>
                  <a:ext cx="1420279" cy="1029694"/>
                </a:xfrm>
                <a:prstGeom prst="rect">
                  <a:avLst/>
                </a:prstGeom>
              </p:spPr>
            </p:pic>
            <p:sp>
              <p:nvSpPr>
                <p:cNvPr id="70" name="TextBox 69"/>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7" name="Picture 66"/>
              <p:cNvPicPr>
                <a:picLocks noChangeAspect="1"/>
              </p:cNvPicPr>
              <p:nvPr userDrawn="1"/>
            </p:nvPicPr>
            <p:blipFill>
              <a:blip r:embed="rId14"/>
              <a:stretch>
                <a:fillRect/>
              </a:stretch>
            </p:blipFill>
            <p:spPr>
              <a:xfrm>
                <a:off x="-4470427" y="11016658"/>
                <a:ext cx="1098742" cy="847761"/>
              </a:xfrm>
              <a:prstGeom prst="rect">
                <a:avLst/>
              </a:prstGeom>
            </p:spPr>
          </p:pic>
          <p:sp>
            <p:nvSpPr>
              <p:cNvPr id="68" name="TextBox 67"/>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60" name="Group 59"/>
            <p:cNvGrpSpPr/>
            <p:nvPr userDrawn="1"/>
          </p:nvGrpSpPr>
          <p:grpSpPr>
            <a:xfrm>
              <a:off x="-10383406" y="27751412"/>
              <a:ext cx="9292237" cy="2453251"/>
              <a:chOff x="-4747905" y="12734137"/>
              <a:chExt cx="4282376"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4" name="TextBox 63"/>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9" name="Picture 38"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820"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86" y="32232600"/>
            <a:ext cx="2514600" cy="328080"/>
          </a:xfrm>
          <a:prstGeom prst="rect">
            <a:avLst/>
          </a:prstGeom>
          <a:noFill/>
          <a:ln w="9525">
            <a:noFill/>
            <a:miter lim="800000"/>
            <a:headEnd/>
            <a:tailEnd/>
          </a:ln>
          <a:effectLst/>
        </p:spPr>
        <p:txBody>
          <a:bodyPr lIns="91234" tIns="45605" rIns="91234" bIns="45605">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000" b="1" dirty="0">
                <a:solidFill>
                  <a:schemeClr val="bg1">
                    <a:lumMod val="75000"/>
                  </a:schemeClr>
                </a:solidFill>
                <a:latin typeface="Arial" charset="0"/>
              </a:rPr>
              <a:t>www.PosterPresentations.com</a:t>
            </a:r>
          </a:p>
        </p:txBody>
      </p:sp>
      <p:sp>
        <p:nvSpPr>
          <p:cNvPr id="21" name="Rounded Rectangle 20"/>
          <p:cNvSpPr/>
          <p:nvPr userDrawn="1"/>
        </p:nvSpPr>
        <p:spPr>
          <a:xfrm>
            <a:off x="922339"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2" name="Rounded Rectangle 21"/>
          <p:cNvSpPr/>
          <p:nvPr userDrawn="1"/>
        </p:nvSpPr>
        <p:spPr>
          <a:xfrm>
            <a:off x="32918400" y="5257807"/>
            <a:ext cx="1005046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23" name="Rounded Rectangle 22"/>
          <p:cNvSpPr/>
          <p:nvPr userDrawn="1"/>
        </p:nvSpPr>
        <p:spPr>
          <a:xfrm>
            <a:off x="11583204" y="5267330"/>
            <a:ext cx="20724811"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3" name="Group 42"/>
          <p:cNvGrpSpPr/>
          <p:nvPr userDrawn="1"/>
        </p:nvGrpSpPr>
        <p:grpSpPr>
          <a:xfrm>
            <a:off x="44157840" y="-55066"/>
            <a:ext cx="11062138" cy="32973466"/>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53" name="Group 52"/>
          <p:cNvGrpSpPr/>
          <p:nvPr userDrawn="1"/>
        </p:nvGrpSpPr>
        <p:grpSpPr>
          <a:xfrm>
            <a:off x="-11225187" y="0"/>
            <a:ext cx="11018866" cy="32918400"/>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1"/>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8" name="Group 57"/>
            <p:cNvGrpSpPr/>
            <p:nvPr userDrawn="1"/>
          </p:nvGrpSpPr>
          <p:grpSpPr>
            <a:xfrm>
              <a:off x="-9744993" y="23540952"/>
              <a:ext cx="7531182" cy="2089660"/>
              <a:chOff x="-4470427" y="11016658"/>
              <a:chExt cx="3470785" cy="960079"/>
            </a:xfrm>
          </p:grpSpPr>
          <p:grpSp>
            <p:nvGrpSpPr>
              <p:cNvPr id="64" name="Group 63"/>
              <p:cNvGrpSpPr/>
              <p:nvPr userDrawn="1"/>
            </p:nvGrpSpPr>
            <p:grpSpPr>
              <a:xfrm>
                <a:off x="-2783495" y="11060886"/>
                <a:ext cx="624431" cy="879396"/>
                <a:chOff x="-3958697" y="11117435"/>
                <a:chExt cx="779338" cy="1260169"/>
              </a:xfrm>
            </p:grpSpPr>
            <p:pic>
              <p:nvPicPr>
                <p:cNvPr id="70" name="Picture 69"/>
                <p:cNvPicPr>
                  <a:picLocks noChangeAspect="1"/>
                </p:cNvPicPr>
                <p:nvPr userDrawn="1"/>
              </p:nvPicPr>
              <p:blipFill>
                <a:blip r:embed="rId13"/>
                <a:stretch>
                  <a:fillRect/>
                </a:stretch>
              </p:blipFill>
              <p:spPr>
                <a:xfrm>
                  <a:off x="-3948160" y="11117435"/>
                  <a:ext cx="768801" cy="1090857"/>
                </a:xfrm>
                <a:prstGeom prst="rect">
                  <a:avLst/>
                </a:prstGeom>
              </p:spPr>
            </p:pic>
            <p:sp>
              <p:nvSpPr>
                <p:cNvPr id="71" name="TextBox 70"/>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65" name="Group 64"/>
              <p:cNvGrpSpPr/>
              <p:nvPr userDrawn="1"/>
            </p:nvGrpSpPr>
            <p:grpSpPr>
              <a:xfrm>
                <a:off x="-2033159" y="11060888"/>
                <a:ext cx="1033517" cy="893534"/>
                <a:chOff x="-2921738" y="11200127"/>
                <a:chExt cx="1420279" cy="1227911"/>
              </a:xfrm>
            </p:grpSpPr>
            <p:pic>
              <p:nvPicPr>
                <p:cNvPr id="68" name="Picture 67"/>
                <p:cNvPicPr>
                  <a:picLocks noChangeAspect="1"/>
                </p:cNvPicPr>
                <p:nvPr userDrawn="1"/>
              </p:nvPicPr>
              <p:blipFill>
                <a:blip r:embed="rId13"/>
                <a:stretch>
                  <a:fillRect/>
                </a:stretch>
              </p:blipFill>
              <p:spPr>
                <a:xfrm>
                  <a:off x="-2921738" y="11200127"/>
                  <a:ext cx="1420279" cy="1029694"/>
                </a:xfrm>
                <a:prstGeom prst="rect">
                  <a:avLst/>
                </a:prstGeom>
              </p:spPr>
            </p:pic>
            <p:sp>
              <p:nvSpPr>
                <p:cNvPr id="69" name="TextBox 68"/>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66" name="Picture 65"/>
              <p:cNvPicPr>
                <a:picLocks noChangeAspect="1"/>
              </p:cNvPicPr>
              <p:nvPr userDrawn="1"/>
            </p:nvPicPr>
            <p:blipFill>
              <a:blip r:embed="rId14"/>
              <a:stretch>
                <a:fillRect/>
              </a:stretch>
            </p:blipFill>
            <p:spPr>
              <a:xfrm>
                <a:off x="-4470427" y="11016658"/>
                <a:ext cx="1098742" cy="847761"/>
              </a:xfrm>
              <a:prstGeom prst="rect">
                <a:avLst/>
              </a:prstGeom>
            </p:spPr>
          </p:pic>
          <p:sp>
            <p:nvSpPr>
              <p:cNvPr id="67" name="TextBox 66"/>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59" name="Group 58"/>
            <p:cNvGrpSpPr/>
            <p:nvPr userDrawn="1"/>
          </p:nvGrpSpPr>
          <p:grpSpPr>
            <a:xfrm>
              <a:off x="-10383406" y="27751412"/>
              <a:ext cx="9292237" cy="2453251"/>
              <a:chOff x="-4747905" y="12734137"/>
              <a:chExt cx="4282376"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63" name="TextBox 62"/>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37" name="Picture 36" descr="SSU_Vertical_White.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821" r:id="rId2"/>
  </p:sldLayoutIdLst>
  <p:txStyles>
    <p:titleStyle>
      <a:lvl1pPr algn="ctr" defTabSz="4387498" rtl="0" eaLnBrk="1" latinLnBrk="0" hangingPunct="1">
        <a:spcBef>
          <a:spcPct val="0"/>
        </a:spcBef>
        <a:buNone/>
        <a:defRPr sz="8600" kern="1200">
          <a:solidFill>
            <a:schemeClr val="bg1"/>
          </a:solidFill>
          <a:latin typeface="Trebuchet MS" pitchFamily="34" charset="0"/>
          <a:ea typeface="+mj-ea"/>
          <a:cs typeface="+mj-cs"/>
        </a:defRPr>
      </a:lvl1pPr>
    </p:titleStyle>
    <p:bodyStyle>
      <a:lvl1pPr marL="1645310" indent="-1645310" algn="l" defTabSz="438749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4840" indent="-1371091" algn="l" defTabSz="438749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4370" indent="-1096877" algn="l" defTabSz="438749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11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1867"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5616"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365"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109"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6858" indent="-1096877" algn="l" defTabSz="438749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498" rtl="0" eaLnBrk="1" latinLnBrk="0" hangingPunct="1">
        <a:defRPr sz="8600" kern="1200">
          <a:solidFill>
            <a:schemeClr val="tx1"/>
          </a:solidFill>
          <a:latin typeface="+mn-lt"/>
          <a:ea typeface="+mn-ea"/>
          <a:cs typeface="+mn-cs"/>
        </a:defRPr>
      </a:lvl1pPr>
      <a:lvl2pPr marL="2193749" algn="l" defTabSz="4387498" rtl="0" eaLnBrk="1" latinLnBrk="0" hangingPunct="1">
        <a:defRPr sz="8600" kern="1200">
          <a:solidFill>
            <a:schemeClr val="tx1"/>
          </a:solidFill>
          <a:latin typeface="+mn-lt"/>
          <a:ea typeface="+mn-ea"/>
          <a:cs typeface="+mn-cs"/>
        </a:defRPr>
      </a:lvl2pPr>
      <a:lvl3pPr marL="4387498" algn="l" defTabSz="4387498" rtl="0" eaLnBrk="1" latinLnBrk="0" hangingPunct="1">
        <a:defRPr sz="8600" kern="1200">
          <a:solidFill>
            <a:schemeClr val="tx1"/>
          </a:solidFill>
          <a:latin typeface="+mn-lt"/>
          <a:ea typeface="+mn-ea"/>
          <a:cs typeface="+mn-cs"/>
        </a:defRPr>
      </a:lvl3pPr>
      <a:lvl4pPr marL="6581246" algn="l" defTabSz="4387498" rtl="0" eaLnBrk="1" latinLnBrk="0" hangingPunct="1">
        <a:defRPr sz="8600" kern="1200">
          <a:solidFill>
            <a:schemeClr val="tx1"/>
          </a:solidFill>
          <a:latin typeface="+mn-lt"/>
          <a:ea typeface="+mn-ea"/>
          <a:cs typeface="+mn-cs"/>
        </a:defRPr>
      </a:lvl4pPr>
      <a:lvl5pPr marL="8774990" algn="l" defTabSz="4387498" rtl="0" eaLnBrk="1" latinLnBrk="0" hangingPunct="1">
        <a:defRPr sz="8600" kern="1200">
          <a:solidFill>
            <a:schemeClr val="tx1"/>
          </a:solidFill>
          <a:latin typeface="+mn-lt"/>
          <a:ea typeface="+mn-ea"/>
          <a:cs typeface="+mn-cs"/>
        </a:defRPr>
      </a:lvl5pPr>
      <a:lvl6pPr marL="10968739" algn="l" defTabSz="4387498" rtl="0" eaLnBrk="1" latinLnBrk="0" hangingPunct="1">
        <a:defRPr sz="8600" kern="1200">
          <a:solidFill>
            <a:schemeClr val="tx1"/>
          </a:solidFill>
          <a:latin typeface="+mn-lt"/>
          <a:ea typeface="+mn-ea"/>
          <a:cs typeface="+mn-cs"/>
        </a:defRPr>
      </a:lvl6pPr>
      <a:lvl7pPr marL="13162488" algn="l" defTabSz="4387498" rtl="0" eaLnBrk="1" latinLnBrk="0" hangingPunct="1">
        <a:defRPr sz="8600" kern="1200">
          <a:solidFill>
            <a:schemeClr val="tx1"/>
          </a:solidFill>
          <a:latin typeface="+mn-lt"/>
          <a:ea typeface="+mn-ea"/>
          <a:cs typeface="+mn-cs"/>
        </a:defRPr>
      </a:lvl7pPr>
      <a:lvl8pPr marL="15356237" algn="l" defTabSz="4387498" rtl="0" eaLnBrk="1" latinLnBrk="0" hangingPunct="1">
        <a:defRPr sz="8600" kern="1200">
          <a:solidFill>
            <a:schemeClr val="tx1"/>
          </a:solidFill>
          <a:latin typeface="+mn-lt"/>
          <a:ea typeface="+mn-ea"/>
          <a:cs typeface="+mn-cs"/>
        </a:defRPr>
      </a:lvl8pPr>
      <a:lvl9pPr marL="17549986" algn="l" defTabSz="438749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5"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7"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1"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19245F"/>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2012</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922338"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15154504"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p:cNvSpPr/>
          <p:nvPr/>
        </p:nvSpPr>
        <p:spPr>
          <a:xfrm>
            <a:off x="29386670" y="5392017"/>
            <a:ext cx="13577436" cy="26736675"/>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a:solidFill>
                    <a:schemeClr val="bg1"/>
                  </a:solidFill>
                  <a:latin typeface="Trebuchet MS" pitchFamily="34" charset="0"/>
                </a:rPr>
                <a:t>QUICK START (cont.)</a:t>
              </a:r>
            </a:p>
            <a:p>
              <a:pPr algn="ctr"/>
              <a:endParaRPr lang="en-US" sz="36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endParaRPr lang="en-US" sz="2400" b="0" baseline="0" dirty="0">
                <a:solidFill>
                  <a:schemeClr val="bg1">
                    <a:lumMod val="75000"/>
                  </a:schemeClr>
                </a:solidFill>
                <a:latin typeface="Trebuchet MS" pitchFamily="34" charset="0"/>
              </a:endParaRPr>
            </a:p>
            <a:p>
              <a:pPr marL="0" indent="0" algn="l" defTabSz="114300"/>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Text</a:t>
              </a:r>
            </a:p>
            <a:p>
              <a:pPr marL="3265488" lvl="2" indent="0" algn="l" defTabSz="114300"/>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2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8341" lvl="2" indent="0" algn="l" defTabSz="114300"/>
              <a:endParaRPr lang="en-US" sz="2400" b="0" baseline="0" dirty="0">
                <a:solidFill>
                  <a:schemeClr val="bg1">
                    <a:lumMod val="75000"/>
                  </a:schemeClr>
                </a:solidFill>
                <a:latin typeface="Trebuchet MS" pitchFamily="34" charset="0"/>
              </a:endParaRPr>
            </a:p>
            <a:p>
              <a:pPr algn="ctr"/>
              <a:r>
                <a:rPr lang="en-US" sz="3200" b="1" baseline="0" dirty="0">
                  <a:solidFill>
                    <a:srgbClr val="FFC000"/>
                  </a:solidFill>
                  <a:latin typeface="Trebuchet MS" pitchFamily="34" charset="0"/>
                </a:rPr>
                <a:t>How to add Tables</a:t>
              </a:r>
            </a:p>
            <a:p>
              <a:pPr marL="1730375" lvl="1" indent="0" algn="l" defTabSz="114300"/>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3" imgW="4571280" imgH="1688760" progId="Photoshop.Image.13">
                    <p:embed/>
                  </p:oleObj>
                </mc:Choice>
                <mc:Fallback>
                  <p:oleObj name="Image" r:id="rId3"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6" imgW="1574280" imgH="1053720" progId="Photoshop.Image.13">
                    <p:embed/>
                  </p:oleObj>
                </mc:Choice>
                <mc:Fallback>
                  <p:oleObj name="Image" r:id="rId6"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a:solidFill>
                    <a:schemeClr val="bg1"/>
                  </a:solidFill>
                </a:rPr>
                <a:t>© 2013</a:t>
              </a:r>
              <a:r>
                <a:rPr lang="en-US" sz="2800" baseline="0" dirty="0">
                  <a:solidFill>
                    <a:schemeClr val="bg1"/>
                  </a:solidFill>
                </a:rPr>
                <a:t> </a:t>
              </a:r>
              <a:r>
                <a:rPr lang="en-US" sz="2800" dirty="0">
                  <a:solidFill>
                    <a:schemeClr val="bg1"/>
                  </a:solidFill>
                </a:rPr>
                <a:t>PosterPresentations.com</a:t>
              </a:r>
              <a:br>
                <a:rPr lang="en-US" sz="2800" dirty="0">
                  <a:solidFill>
                    <a:schemeClr val="bg1"/>
                  </a:solidFill>
                </a:rPr>
              </a:br>
              <a:r>
                <a:rPr lang="en-US" sz="28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0"/>
                </a:lnSpc>
              </a:pPr>
              <a:r>
                <a:rPr lang="en-US" sz="2400" baseline="0" dirty="0">
                  <a:solidFill>
                    <a:schemeClr val="bg1"/>
                  </a:solidFill>
                </a:rPr>
                <a:t>     Berkeley CA </a:t>
              </a:r>
              <a:r>
                <a:rPr lang="en-US" sz="20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800" b="1" dirty="0">
                <a:solidFill>
                  <a:srgbClr val="FFFF00"/>
                </a:solidFill>
              </a:endParaRPr>
            </a:p>
          </p:txBody>
        </p:sp>
      </p:grpSp>
      <p:grpSp>
        <p:nvGrpSpPr>
          <p:cNvPr id="54" name="Group 53"/>
          <p:cNvGrpSpPr/>
          <p:nvPr/>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a:solidFill>
                    <a:srgbClr val="FF0000"/>
                  </a:solidFill>
                  <a:latin typeface="Trebuchet MS" pitchFamily="34" charset="0"/>
                </a:rPr>
                <a:t>(—THIS SIDEBAR DOES NOT PRINT—)</a:t>
              </a:r>
              <a:endParaRPr lang="en-US" sz="3200" b="1" spc="600" dirty="0">
                <a:solidFill>
                  <a:schemeClr val="bg1"/>
                </a:solidFill>
                <a:latin typeface="Trebuchet MS" pitchFamily="34" charset="0"/>
              </a:endParaRPr>
            </a:p>
            <a:p>
              <a:pPr algn="ctr"/>
              <a:r>
                <a:rPr lang="en-US" sz="4000" b="1" spc="600" dirty="0">
                  <a:solidFill>
                    <a:schemeClr val="bg1"/>
                  </a:solidFill>
                  <a:latin typeface="Trebuchet MS" pitchFamily="34" charset="0"/>
                </a:rPr>
                <a:t>DESIGN</a:t>
              </a:r>
              <a:r>
                <a:rPr lang="en-US" sz="4000" b="1" spc="600" baseline="0" dirty="0">
                  <a:solidFill>
                    <a:schemeClr val="bg1"/>
                  </a:solidFill>
                  <a:latin typeface="Trebuchet MS" pitchFamily="34" charset="0"/>
                </a:rPr>
                <a:t> </a:t>
              </a:r>
              <a:r>
                <a:rPr lang="en-US" sz="4000" b="1" spc="600" dirty="0">
                  <a:solidFill>
                    <a:schemeClr val="bg1"/>
                  </a:solidFill>
                  <a:latin typeface="Trebuchet MS" pitchFamily="34" charset="0"/>
                </a:rPr>
                <a:t>GUIDE</a:t>
              </a:r>
            </a:p>
            <a:p>
              <a:pPr algn="ctr"/>
              <a:endParaRPr lang="en-US" sz="2800" b="1" dirty="0">
                <a:latin typeface="Trebuchet MS" pitchFamily="34" charset="0"/>
              </a:endParaRPr>
            </a:p>
            <a:p>
              <a:pPr defTabSz="3765639"/>
              <a:r>
                <a:rPr lang="en-US" sz="2800" i="0" dirty="0">
                  <a:latin typeface="Trebuchet MS" pitchFamily="34" charset="0"/>
                </a:rPr>
                <a:t>This PowerPoint</a:t>
              </a:r>
              <a:r>
                <a:rPr lang="en-US" sz="2800" i="0" baseline="0" dirty="0">
                  <a:latin typeface="Trebuchet MS" pitchFamily="34" charset="0"/>
                </a:rPr>
                <a:t> </a:t>
              </a:r>
              <a:r>
                <a:rPr lang="en-US" sz="2800" i="0" dirty="0">
                  <a:latin typeface="Trebuchet MS" pitchFamily="34" charset="0"/>
                </a:rPr>
                <a:t>2007 template produces</a:t>
              </a:r>
              <a:r>
                <a:rPr lang="en-US" sz="2800" i="0" baseline="0" dirty="0">
                  <a:latin typeface="Trebuchet MS" pitchFamily="34" charset="0"/>
                </a:rPr>
                <a:t> </a:t>
              </a:r>
              <a:r>
                <a:rPr lang="en-US" sz="2800" i="0" dirty="0">
                  <a:latin typeface="Trebuchet MS" pitchFamily="34" charset="0"/>
                </a:rPr>
                <a:t>a 36”x48” presentation poster. </a:t>
              </a:r>
              <a:r>
                <a:rPr lang="en-US" sz="2800" dirty="0">
                  <a:latin typeface="Trebuchet MS" pitchFamily="34" charset="0"/>
                </a:rPr>
                <a:t>You</a:t>
              </a:r>
              <a:r>
                <a:rPr lang="en-US" sz="2800" baseline="0" dirty="0">
                  <a:latin typeface="Trebuchet MS" pitchFamily="34" charset="0"/>
                </a:rPr>
                <a:t> can u</a:t>
              </a:r>
              <a:r>
                <a:rPr lang="en-US" sz="2800" dirty="0">
                  <a:latin typeface="Trebuchet MS" pitchFamily="34" charset="0"/>
                </a:rPr>
                <a:t>se</a:t>
              </a:r>
              <a:r>
                <a:rPr lang="en-US" sz="2800" baseline="0" dirty="0">
                  <a:latin typeface="Trebuchet MS" pitchFamily="34" charset="0"/>
                </a:rPr>
                <a:t> it to create your research poster and </a:t>
              </a:r>
              <a:r>
                <a:rPr lang="en-US" sz="2800" dirty="0">
                  <a:latin typeface="Trebuchet MS" pitchFamily="34" charset="0"/>
                </a:rPr>
                <a:t>save valuable time placing titles, subtitles,</a:t>
              </a:r>
              <a:r>
                <a:rPr lang="en-US" sz="2800" baseline="0" dirty="0">
                  <a:latin typeface="Trebuchet MS" pitchFamily="34" charset="0"/>
                </a:rPr>
                <a:t> text, and graphics</a:t>
              </a:r>
              <a:r>
                <a:rPr lang="en-US" sz="2800" dirty="0">
                  <a:latin typeface="Trebuchet MS" pitchFamily="34" charset="0"/>
                </a:rPr>
                <a:t>. </a:t>
              </a:r>
            </a:p>
            <a:p>
              <a:pPr defTabSz="3765639"/>
              <a:endParaRPr lang="en-US" sz="2800" dirty="0">
                <a:latin typeface="Trebuchet MS" pitchFamily="34" charset="0"/>
              </a:endParaRPr>
            </a:p>
            <a:p>
              <a:pPr defTabSz="4389219"/>
              <a:r>
                <a:rPr lang="en-US" sz="2800" dirty="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a:solidFill>
                    <a:srgbClr val="FFC000"/>
                  </a:solidFill>
                  <a:latin typeface="Trebuchet MS" pitchFamily="34" charset="0"/>
                </a:rPr>
                <a:t>PosterPresentations.com</a:t>
              </a:r>
              <a:r>
                <a:rPr lang="en-US" sz="2800" b="1" dirty="0">
                  <a:solidFill>
                    <a:schemeClr val="bg1"/>
                  </a:solidFill>
                  <a:latin typeface="Trebuchet MS" pitchFamily="34" charset="0"/>
                </a:rPr>
                <a:t> </a:t>
              </a:r>
              <a:r>
                <a:rPr lang="en-US" sz="2800" dirty="0">
                  <a:solidFill>
                    <a:schemeClr val="bg1"/>
                  </a:solidFill>
                  <a:latin typeface="Trebuchet MS" pitchFamily="34" charset="0"/>
                </a:rPr>
                <a:t>and click on HELP DESK.</a:t>
              </a:r>
            </a:p>
            <a:p>
              <a:pPr defTabSz="4389219"/>
              <a:endParaRPr lang="en-US" sz="2800" dirty="0">
                <a:latin typeface="Trebuchet MS" pitchFamily="34" charset="0"/>
              </a:endParaRPr>
            </a:p>
            <a:p>
              <a:pPr defTabSz="4389219"/>
              <a:r>
                <a:rPr lang="en-US" sz="2800" dirty="0">
                  <a:solidFill>
                    <a:schemeClr val="bg1"/>
                  </a:solidFill>
                  <a:latin typeface="Trebuchet MS" pitchFamily="34" charset="0"/>
                </a:rPr>
                <a:t>When</a:t>
              </a:r>
              <a:r>
                <a:rPr lang="en-US" sz="2800" baseline="0" dirty="0">
                  <a:solidFill>
                    <a:schemeClr val="bg1"/>
                  </a:solidFill>
                  <a:latin typeface="Trebuchet MS" pitchFamily="34" charset="0"/>
                </a:rPr>
                <a:t> you are ready to print your poster</a:t>
              </a:r>
              <a:r>
                <a:rPr lang="en-US" sz="2800" dirty="0">
                  <a:solidFill>
                    <a:schemeClr val="bg1"/>
                  </a:solidFill>
                  <a:latin typeface="Trebuchet MS" pitchFamily="34" charset="0"/>
                </a:rPr>
                <a:t>,</a:t>
              </a:r>
              <a:r>
                <a:rPr lang="en-US" sz="2800" baseline="0" dirty="0">
                  <a:solidFill>
                    <a:schemeClr val="bg1"/>
                  </a:solidFill>
                  <a:latin typeface="Trebuchet MS" pitchFamily="34" charset="0"/>
                </a:rPr>
                <a:t> go online to </a:t>
              </a:r>
              <a:r>
                <a:rPr lang="en-US" sz="2800" b="0" dirty="0">
                  <a:solidFill>
                    <a:schemeClr val="bg1"/>
                  </a:solidFill>
                  <a:latin typeface="Trebuchet MS" pitchFamily="34" charset="0"/>
                </a:rPr>
                <a:t>PosterPresentations.com</a:t>
              </a:r>
              <a:br>
                <a:rPr lang="en-US" sz="2800" dirty="0">
                  <a:solidFill>
                    <a:schemeClr val="bg1"/>
                  </a:solidFill>
                  <a:latin typeface="Trebuchet MS" pitchFamily="34" charset="0"/>
                </a:rPr>
              </a:br>
              <a:endParaRPr lang="en-US" sz="2800" dirty="0">
                <a:solidFill>
                  <a:schemeClr val="bg1"/>
                </a:solidFill>
                <a:latin typeface="Trebuchet MS" pitchFamily="34" charset="0"/>
              </a:endParaRPr>
            </a:p>
            <a:p>
              <a:pPr algn="l" defTabSz="3765639"/>
              <a:r>
                <a:rPr lang="en-US" sz="2800" b="0" dirty="0">
                  <a:solidFill>
                    <a:schemeClr val="bg1"/>
                  </a:solidFill>
                  <a:latin typeface="Trebuchet MS" pitchFamily="34" charset="0"/>
                </a:rPr>
                <a:t>Need</a:t>
              </a:r>
              <a:r>
                <a:rPr lang="en-US" sz="2800" b="0" baseline="0" dirty="0">
                  <a:solidFill>
                    <a:schemeClr val="bg1"/>
                  </a:solidFill>
                  <a:latin typeface="Trebuchet MS" pitchFamily="34" charset="0"/>
                </a:rPr>
                <a:t> assistance? Call us at </a:t>
              </a:r>
              <a:r>
                <a:rPr lang="en-US" sz="2800" b="0" dirty="0">
                  <a:solidFill>
                    <a:srgbClr val="FFC000"/>
                  </a:solidFill>
                  <a:latin typeface="Trebuchet MS" pitchFamily="34" charset="0"/>
                </a:rPr>
                <a:t>1.510.649.3001</a:t>
              </a:r>
            </a:p>
            <a:p>
              <a:pPr algn="l" defTabSz="3765639"/>
              <a:endParaRPr lang="en-US" sz="36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4000" b="1" spc="600" dirty="0">
                  <a:solidFill>
                    <a:schemeClr val="bg1"/>
                  </a:solidFill>
                  <a:latin typeface="Trebuchet MS" pitchFamily="34" charset="0"/>
                </a:rPr>
                <a:t>QUICK START</a:t>
              </a:r>
            </a:p>
            <a:p>
              <a:pPr algn="ctr"/>
              <a:endParaRPr lang="en-US" sz="3200" b="1"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Zoom in and out</a:t>
              </a:r>
            </a:p>
            <a:p>
              <a:pPr marL="1892300" indent="-1892300" algn="l" defTabSz="850900"/>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800" b="0" baseline="0" dirty="0">
                <a:solidFill>
                  <a:schemeClr val="bg1"/>
                </a:solidFill>
                <a:latin typeface="Trebuchet MS" pitchFamily="34" charset="0"/>
              </a:endParaRPr>
            </a:p>
            <a:p>
              <a:pPr algn="ctr"/>
              <a:r>
                <a:rPr lang="en-US" sz="32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800" b="1" baseline="0" dirty="0">
                  <a:solidFill>
                    <a:schemeClr val="bg1"/>
                  </a:solidFill>
                  <a:latin typeface="Trebuchet MS" pitchFamily="34" charset="0"/>
                </a:rPr>
              </a:br>
              <a:endParaRPr lang="en-US" sz="2800" b="1" dirty="0">
                <a:solidFill>
                  <a:schemeClr val="bg1"/>
                </a:solidFill>
                <a:latin typeface="Trebuchet MS" pitchFamily="34" charset="0"/>
              </a:endParaRPr>
            </a:p>
            <a:p>
              <a:pPr algn="ctr"/>
              <a:endParaRPr lang="en-US" sz="2800" b="1" dirty="0">
                <a:solidFill>
                  <a:srgbClr val="FFC000"/>
                </a:solidFill>
                <a:latin typeface="Trebuchet MS" pitchFamily="34" charset="0"/>
              </a:endParaRPr>
            </a:p>
            <a:p>
              <a:pPr algn="ctr"/>
              <a:endParaRPr lang="en-US" sz="2800" b="1" dirty="0">
                <a:solidFill>
                  <a:srgbClr val="FFC000"/>
                </a:solidFill>
                <a:latin typeface="Trebuchet MS" pitchFamily="34" charset="0"/>
              </a:endParaRPr>
            </a:p>
            <a:p>
              <a:pPr algn="ctr"/>
              <a:r>
                <a:rPr lang="en-US" sz="3200" b="1" dirty="0">
                  <a:solidFill>
                    <a:srgbClr val="FFC000"/>
                  </a:solidFill>
                  <a:latin typeface="Trebuchet MS" pitchFamily="34" charset="0"/>
                </a:rPr>
                <a:t>Adding Logos</a:t>
              </a:r>
              <a:r>
                <a:rPr lang="en-US" sz="32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a:solidFill>
                  <a:schemeClr val="bg1">
                    <a:lumMod val="75000"/>
                  </a:schemeClr>
                </a:solidFill>
                <a:latin typeface="Trebuchet MS" pitchFamily="34" charset="0"/>
              </a:endParaRPr>
            </a:p>
            <a:p>
              <a:pPr algn="l"/>
              <a:r>
                <a:rPr lang="en-US" sz="2400" b="1" spc="300"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200" b="1" baseline="0" dirty="0">
                  <a:solidFill>
                    <a:srgbClr val="FFC000"/>
                  </a:solidFill>
                  <a:latin typeface="Trebuchet MS" pitchFamily="34" charset="0"/>
                </a:rPr>
                <a:t>Photographs / Graphics</a:t>
              </a:r>
            </a:p>
            <a:p>
              <a:pPr algn="l" defTabSz="977900"/>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900"/>
              <a:endParaRPr lang="en-US" sz="2400" b="0" baseline="0" dirty="0">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endParaRPr lang="en-US" sz="2800" b="1" baseline="0" dirty="0">
                <a:solidFill>
                  <a:srgbClr val="FFC000"/>
                </a:solidFill>
                <a:latin typeface="Trebuchet MS" pitchFamily="34" charset="0"/>
              </a:endParaRPr>
            </a:p>
            <a:p>
              <a:pPr algn="ctr"/>
              <a:r>
                <a:rPr lang="en-US" sz="3200" b="1" baseline="0" dirty="0">
                  <a:solidFill>
                    <a:srgbClr val="FFC000"/>
                  </a:solidFill>
                  <a:latin typeface="Trebuchet MS" pitchFamily="34" charset="0"/>
                </a:rPr>
                <a:t>Image Quality Check</a:t>
              </a:r>
            </a:p>
            <a:p>
              <a:pPr lvl="0" algn="l" defTabSz="977900"/>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800" b="0" dirty="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0"/>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2"/>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a:solidFill>
                        <a:schemeClr val="tx1"/>
                      </a:solidFill>
                    </a:rPr>
                    <a:t>ORIGINAL</a:t>
                  </a: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2"/>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3"/>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a:solidFill>
                      <a:schemeClr val="bg1"/>
                    </a:solidFill>
                  </a:rPr>
                  <a:t>Corner</a:t>
                </a:r>
                <a:r>
                  <a:rPr lang="en-US" sz="1600" baseline="0" dirty="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14" imgW="1828440" imgH="1117440" progId="Photoshop.Image.13">
                      <p:embed/>
                    </p:oleObj>
                  </mc:Choice>
                  <mc:Fallback>
                    <p:oleObj name="Image" r:id="rId14"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a:solidFill>
                      <a:srgbClr val="92D050"/>
                    </a:solidFill>
                  </a:rPr>
                  <a:t>Good</a:t>
                </a:r>
                <a:r>
                  <a:rPr lang="en-US" sz="1600" baseline="0" dirty="0">
                    <a:solidFill>
                      <a:srgbClr val="92D050"/>
                    </a:solidFill>
                  </a:rPr>
                  <a:t> </a:t>
                </a:r>
                <a:r>
                  <a:rPr lang="en-US" sz="1600" baseline="0" dirty="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a:solidFill>
                      <a:srgbClr val="FF0000"/>
                    </a:solidFill>
                  </a:rPr>
                  <a:t>Bad </a:t>
                </a:r>
                <a:r>
                  <a:rPr lang="en-US" sz="1600" dirty="0">
                    <a:solidFill>
                      <a:schemeClr val="bg1"/>
                    </a:solidFill>
                  </a:rPr>
                  <a:t>printing quality</a:t>
                </a:r>
              </a:p>
            </p:txBody>
          </p:sp>
        </p:grpSp>
      </p:grpSp>
      <p:pic>
        <p:nvPicPr>
          <p:cNvPr id="39" name="Picture 38" descr="SSU_Vertical_White.eps"/>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22338" y="417695"/>
            <a:ext cx="4108578" cy="4695518"/>
          </a:xfrm>
          <a:prstGeom prst="rect">
            <a:avLst/>
          </a:prstGeom>
        </p:spPr>
      </p:pic>
      <p:sp>
        <p:nvSpPr>
          <p:cNvPr id="37" name="Rounded Rectangle 36"/>
          <p:cNvSpPr/>
          <p:nvPr userDrawn="1"/>
        </p:nvSpPr>
        <p:spPr>
          <a:xfrm>
            <a:off x="922347"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0" name="Rounded Rectangle 39"/>
          <p:cNvSpPr/>
          <p:nvPr userDrawn="1"/>
        </p:nvSpPr>
        <p:spPr>
          <a:xfrm>
            <a:off x="15154510"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sp>
        <p:nvSpPr>
          <p:cNvPr id="41" name="Rounded Rectangle 40"/>
          <p:cNvSpPr/>
          <p:nvPr userDrawn="1"/>
        </p:nvSpPr>
        <p:spPr>
          <a:xfrm>
            <a:off x="29386678" y="5392025"/>
            <a:ext cx="13577438" cy="26736677"/>
          </a:xfrm>
          <a:prstGeom prst="roundRect">
            <a:avLst>
              <a:gd name="adj" fmla="val 0"/>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1" tIns="45701" rIns="91411" bIns="45701" rtlCol="0" anchor="ctr"/>
          <a:lstStyle/>
          <a:p>
            <a:pPr algn="ctr"/>
            <a:endParaRPr lang="en-US" dirty="0"/>
          </a:p>
        </p:txBody>
      </p:sp>
      <p:grpSp>
        <p:nvGrpSpPr>
          <p:cNvPr id="42" name="Group 41"/>
          <p:cNvGrpSpPr/>
          <p:nvPr userDrawn="1"/>
        </p:nvGrpSpPr>
        <p:grpSpPr>
          <a:xfrm>
            <a:off x="44157840" y="-55066"/>
            <a:ext cx="11062138" cy="32973466"/>
            <a:chOff x="44157839" y="-55065"/>
            <a:chExt cx="11062139" cy="32973465"/>
          </a:xfrm>
        </p:grpSpPr>
        <p:sp>
          <p:nvSpPr>
            <p:cNvPr id="43" name="Rectangle 42"/>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3800" b="1" spc="600" dirty="0">
                  <a:solidFill>
                    <a:schemeClr val="bg1"/>
                  </a:solidFill>
                  <a:latin typeface="Trebuchet MS" pitchFamily="34" charset="0"/>
                </a:rPr>
                <a:t>QUICK START (cont.)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How to change the template color theme</a:t>
              </a:r>
            </a:p>
            <a:p>
              <a:pPr marL="0" marR="0" lvl="2" indent="0" algn="l" defTabSz="114264"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a:solidFill>
                    <a:schemeClr val="bg1">
                      <a:lumMod val="75000"/>
                    </a:schemeClr>
                  </a:solidFill>
                  <a:latin typeface="Trebuchet MS" pitchFamily="34" charset="0"/>
                </a:rPr>
                <a:t>also create your own color theme.</a:t>
              </a:r>
            </a:p>
            <a:p>
              <a:pPr marL="0" marR="0" lvl="2"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endParaRPr lang="en-US" sz="2400" b="0" baseline="0" dirty="0">
                <a:solidFill>
                  <a:schemeClr val="bg1">
                    <a:lumMod val="75000"/>
                  </a:schemeClr>
                </a:solidFill>
                <a:latin typeface="Trebuchet MS" pitchFamily="34" charset="0"/>
              </a:endParaRPr>
            </a:p>
            <a:p>
              <a:pPr marL="0" indent="0" algn="l" defTabSz="114264"/>
              <a:r>
                <a:rPr lang="en-US" sz="2400" b="0" baseline="0" dirty="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Text</a:t>
              </a:r>
            </a:p>
            <a:p>
              <a:pPr marL="3264442" lvl="2" indent="0" algn="l" defTabSz="114264"/>
              <a:r>
                <a:rPr lang="en-US" sz="2400" b="0" baseline="0" dirty="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7851" lvl="2"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lang="en-US" sz="2400" b="0" baseline="0" dirty="0">
                  <a:solidFill>
                    <a:schemeClr val="bg1">
                      <a:lumMod val="75000"/>
                    </a:schemeClr>
                  </a:solidFill>
                  <a:latin typeface="Trebuchet MS" pitchFamily="34" charset="0"/>
                </a:rPr>
                <a:t> </a:t>
              </a:r>
              <a:r>
                <a:rPr kumimoji="0" lang="en-US" sz="3400" b="1" i="0" u="none" strike="noStrike" kern="1200" cap="none" spc="0" normalizeH="0" baseline="0" noProof="0" dirty="0">
                  <a:ln>
                    <a:noFill/>
                  </a:ln>
                  <a:solidFill>
                    <a:srgbClr val="FFC000"/>
                  </a:solidFill>
                  <a:effectLst/>
                  <a:uLnTx/>
                  <a:uFillTx/>
                  <a:latin typeface="Trebuchet MS" pitchFamily="34" charset="0"/>
                </a:rPr>
                <a:t>Text size</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a:solidFill>
                  <a:schemeClr val="bg1">
                    <a:lumMod val="75000"/>
                  </a:schemeClr>
                </a:solidFill>
                <a:latin typeface="Trebuchet MS" pitchFamily="34" charset="0"/>
              </a:endParaRPr>
            </a:p>
            <a:p>
              <a:pPr marL="1517851" lvl="2" indent="0" algn="l" defTabSz="114264"/>
              <a:endParaRPr lang="en-US" sz="2400" b="0" baseline="0" dirty="0">
                <a:solidFill>
                  <a:schemeClr val="bg1">
                    <a:lumMod val="75000"/>
                  </a:schemeClr>
                </a:solidFill>
                <a:latin typeface="Trebuchet MS" pitchFamily="34" charset="0"/>
              </a:endParaRPr>
            </a:p>
            <a:p>
              <a:pPr algn="ctr"/>
              <a:r>
                <a:rPr lang="en-US" sz="3400" b="1" baseline="0" dirty="0">
                  <a:solidFill>
                    <a:srgbClr val="FFC000"/>
                  </a:solidFill>
                  <a:latin typeface="Trebuchet MS" pitchFamily="34" charset="0"/>
                </a:rPr>
                <a:t>How to add Tables</a:t>
              </a:r>
            </a:p>
            <a:p>
              <a:pPr marL="1729819" lvl="1" indent="0" algn="l" defTabSz="114264"/>
              <a:r>
                <a:rPr lang="en-US" sz="2400" b="0" baseline="0" dirty="0">
                  <a:solidFill>
                    <a:schemeClr val="bg1">
                      <a:lumMod val="75000"/>
                    </a:schemeClr>
                  </a:solidFill>
                  <a:latin typeface="Trebuchet MS" pitchFamily="34" charset="0"/>
                </a:rPr>
                <a:t>To add a table from scratch go to the INSERT menu and </a:t>
              </a:r>
              <a:br>
                <a:rPr lang="en-US" sz="2400" b="0" baseline="0" dirty="0">
                  <a:solidFill>
                    <a:schemeClr val="bg1">
                      <a:lumMod val="75000"/>
                    </a:schemeClr>
                  </a:solidFill>
                  <a:latin typeface="Trebuchet MS" pitchFamily="34" charset="0"/>
                </a:rPr>
              </a:br>
              <a:r>
                <a:rPr lang="en-US" sz="2400" b="0" baseline="0" dirty="0">
                  <a:solidFill>
                    <a:schemeClr val="bg1">
                      <a:lumMod val="75000"/>
                    </a:schemeClr>
                  </a:solidFill>
                  <a:latin typeface="Trebuchet MS" pitchFamily="34" charset="0"/>
                </a:rPr>
                <a:t>click on TABLE. A drop-down box will help you select rows and columns. </a:t>
              </a:r>
            </a:p>
            <a:p>
              <a:pPr marL="0" lvl="0" indent="0" algn="l" defTabSz="114264"/>
              <a:r>
                <a:rPr lang="en-US" sz="2400" b="0" baseline="0" dirty="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264"/>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Graphs / Charts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change the column configuration</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7851" rtl="0" eaLnBrk="1" fontAlgn="auto" latinLnBrk="0" hangingPunct="1">
                <a:lnSpc>
                  <a:spcPct val="100000"/>
                </a:lnSpc>
                <a:spcBef>
                  <a:spcPts val="0"/>
                </a:spcBef>
                <a:spcAft>
                  <a:spcPts val="0"/>
                </a:spcAft>
                <a:buClrTx/>
                <a:buSzTx/>
                <a:buFontTx/>
                <a:buNone/>
                <a:tabLst/>
                <a:defRPr/>
              </a:pPr>
              <a:endParaRPr kumimoji="0" lang="en-US" sz="3400" b="1" i="0" u="none" strike="noStrike" kern="1200" cap="none" spc="0" normalizeH="0" baseline="0" noProof="0" dirty="0">
                <a:ln>
                  <a:noFill/>
                </a:ln>
                <a:solidFill>
                  <a:srgbClr val="FFC000"/>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How to remove the info bars</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lumMod val="75000"/>
                  </a:prstClr>
                </a:solidFill>
                <a:effectLst/>
                <a:uLnTx/>
                <a:uFillTx/>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Save your work</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264" rtl="0" eaLnBrk="1" fontAlgn="auto" latinLnBrk="0" hangingPunct="1">
                <a:lnSpc>
                  <a:spcPct val="100000"/>
                </a:lnSpc>
                <a:spcBef>
                  <a:spcPts val="0"/>
                </a:spcBef>
                <a:spcAft>
                  <a:spcPts val="0"/>
                </a:spcAft>
                <a:buClrTx/>
                <a:buSzTx/>
                <a:buFontTx/>
                <a:buNone/>
                <a:tabLst/>
                <a:defRPr/>
              </a:pPr>
              <a:endParaRPr lang="en-US" sz="2400" b="0" baseline="0" dirty="0">
                <a:solidFill>
                  <a:schemeClr val="bg1">
                    <a:lumMod val="75000"/>
                  </a:schemeClr>
                </a:solidFill>
                <a:latin typeface="Trebuchet MS" pitchFamily="34" charset="0"/>
              </a:endParaRPr>
            </a:p>
            <a:p>
              <a:pPr marL="0" marR="0" lvl="0" indent="0" algn="ctr" defTabSz="1517851"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0" normalizeH="0" baseline="0" noProof="0" dirty="0">
                  <a:ln>
                    <a:noFill/>
                  </a:ln>
                  <a:solidFill>
                    <a:srgbClr val="FFC000"/>
                  </a:solidFill>
                  <a:effectLst/>
                  <a:uLnTx/>
                  <a:uFillTx/>
                  <a:latin typeface="Trebuchet MS" pitchFamily="34" charset="0"/>
                </a:rPr>
                <a:t>Print your poster</a:t>
              </a:r>
            </a:p>
            <a:p>
              <a:pPr marL="0" marR="0" lvl="0" indent="0" algn="l" defTabSz="114264"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264" rtl="0" eaLnBrk="1" fontAlgn="auto" latinLnBrk="0" hangingPunct="1">
                <a:lnSpc>
                  <a:spcPct val="100000"/>
                </a:lnSpc>
                <a:spcBef>
                  <a:spcPts val="0"/>
                </a:spcBef>
                <a:spcAft>
                  <a:spcPts val="0"/>
                </a:spcAft>
                <a:buClrTx/>
                <a:buSzTx/>
                <a:buFontTx/>
                <a:buNone/>
                <a:tabLst/>
                <a:defRPr/>
              </a:pPr>
              <a:endParaRPr kumimoji="0" lang="en-US" sz="2900" b="0" i="0" u="none" strike="noStrike" kern="1200" cap="none" spc="0" normalizeH="0" baseline="0" noProof="0" dirty="0">
                <a:ln>
                  <a:noFill/>
                </a:ln>
                <a:solidFill>
                  <a:prstClr val="white">
                    <a:lumMod val="75000"/>
                  </a:prstClr>
                </a:solidFill>
                <a:effectLst/>
                <a:uLnTx/>
                <a:uFillTx/>
                <a:latin typeface="Trebuchet MS" pitchFamily="34" charset="0"/>
              </a:endParaRPr>
            </a:p>
          </p:txBody>
        </p:sp>
        <p:graphicFrame>
          <p:nvGraphicFramePr>
            <p:cNvPr id="73" name="Object 72"/>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name="Image" r:id="rId19" imgW="4571280" imgH="1688760" progId="Photoshop.Image.13">
                    <p:embed/>
                  </p:oleObj>
                </mc:Choice>
                <mc:Fallback>
                  <p:oleObj name="Image" r:id="rId19" imgW="4571280" imgH="1688760" progId="Photoshop.Image.13">
                    <p:embed/>
                    <p:pic>
                      <p:nvPicPr>
                        <p:cNvPr id="0" name=""/>
                        <p:cNvPicPr/>
                        <p:nvPr/>
                      </p:nvPicPr>
                      <p:blipFill>
                        <a:blip r:embed="rId4"/>
                        <a:stretch>
                          <a:fillRect/>
                        </a:stretch>
                      </p:blipFill>
                      <p:spPr>
                        <a:xfrm>
                          <a:off x="46915679" y="3349444"/>
                          <a:ext cx="5586150" cy="2063772"/>
                        </a:xfrm>
                        <a:prstGeom prst="rect">
                          <a:avLst/>
                        </a:prstGeom>
                      </p:spPr>
                    </p:pic>
                  </p:oleObj>
                </mc:Fallback>
              </mc:AlternateContent>
            </a:graphicData>
          </a:graphic>
        </p:graphicFrame>
        <p:pic>
          <p:nvPicPr>
            <p:cNvPr id="74" name="Picture 73"/>
            <p:cNvPicPr>
              <a:picLocks noChangeAspect="1"/>
            </p:cNvPicPr>
            <p:nvPr userDrawn="1"/>
          </p:nvPicPr>
          <p:blipFill>
            <a:blip r:embed="rId5"/>
            <a:stretch>
              <a:fillRect/>
            </a:stretch>
          </p:blipFill>
          <p:spPr>
            <a:xfrm>
              <a:off x="44621819" y="7740040"/>
              <a:ext cx="2969584" cy="1370577"/>
            </a:xfrm>
            <a:prstGeom prst="rect">
              <a:avLst/>
            </a:prstGeom>
            <a:ln>
              <a:noFill/>
            </a:ln>
          </p:spPr>
        </p:pic>
        <p:graphicFrame>
          <p:nvGraphicFramePr>
            <p:cNvPr id="75" name="Object 74"/>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name="Image" r:id="rId20" imgW="1574280" imgH="1053720" progId="Photoshop.Image.13">
                    <p:embed/>
                  </p:oleObj>
                </mc:Choice>
                <mc:Fallback>
                  <p:oleObj name="Image" r:id="rId20" imgW="1574280" imgH="1053720" progId="Photoshop.Image.13">
                    <p:embed/>
                    <p:pic>
                      <p:nvPicPr>
                        <p:cNvPr id="0" name=""/>
                        <p:cNvPicPr/>
                        <p:nvPr/>
                      </p:nvPicPr>
                      <p:blipFill>
                        <a:blip r:embed="rId7"/>
                        <a:stretch>
                          <a:fillRect/>
                        </a:stretch>
                      </p:blipFill>
                      <p:spPr>
                        <a:xfrm>
                          <a:off x="44629619" y="12347263"/>
                          <a:ext cx="1482266" cy="992162"/>
                        </a:xfrm>
                        <a:prstGeom prst="rect">
                          <a:avLst/>
                        </a:prstGeom>
                      </p:spPr>
                    </p:pic>
                  </p:oleObj>
                </mc:Fallback>
              </mc:AlternateContent>
            </a:graphicData>
          </a:graphic>
        </p:graphicFrame>
        <p:grpSp>
          <p:nvGrpSpPr>
            <p:cNvPr id="76" name="Group 75"/>
            <p:cNvGrpSpPr/>
            <p:nvPr userDrawn="1"/>
          </p:nvGrpSpPr>
          <p:grpSpPr>
            <a:xfrm>
              <a:off x="44487207" y="29414560"/>
              <a:ext cx="10354213" cy="1265612"/>
              <a:chOff x="44200453" y="28362386"/>
              <a:chExt cx="9771399" cy="1090622"/>
            </a:xfrm>
          </p:grpSpPr>
          <p:sp>
            <p:nvSpPr>
              <p:cNvPr id="78" name="Rounded Rectangle 77"/>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7" descr="http://t2.gstatic.com/images?q=tbn:ANd9GcR4APHC6TT9w54M2zn_pvCiBxUNcspYPoVxirLRphBoJabfSvu7zw">
                <a:hlinkClick r:id="rId8"/>
              </p:cNvPr>
              <p:cNvPicPr>
                <a:picLocks noChangeAspect="1" noChangeArrowheads="1"/>
              </p:cNvPicPr>
              <p:nvPr userDrawn="1"/>
            </p:nvPicPr>
            <p:blipFill>
              <a:blip r:embed="rId9" cstate="print"/>
              <a:srcRect/>
              <a:stretch>
                <a:fillRect/>
              </a:stretch>
            </p:blipFill>
            <p:spPr bwMode="auto">
              <a:xfrm>
                <a:off x="44326393" y="28460718"/>
                <a:ext cx="914401" cy="914399"/>
              </a:xfrm>
              <a:prstGeom prst="rect">
                <a:avLst/>
              </a:prstGeom>
              <a:noFill/>
              <a:ln>
                <a:noFill/>
              </a:ln>
            </p:spPr>
          </p:pic>
          <p:sp>
            <p:nvSpPr>
              <p:cNvPr id="80" name="TextBox 79"/>
              <p:cNvSpPr txBox="1"/>
              <p:nvPr userDrawn="1"/>
            </p:nvSpPr>
            <p:spPr>
              <a:xfrm>
                <a:off x="45300665" y="28552306"/>
                <a:ext cx="8671187" cy="716099"/>
              </a:xfrm>
              <a:prstGeom prst="rect">
                <a:avLst/>
              </a:prstGeom>
              <a:noFill/>
              <a:ln>
                <a:noFill/>
              </a:ln>
            </p:spPr>
            <p:txBody>
              <a:bodyPr wrap="square" rtlCol="0">
                <a:spAutoFit/>
              </a:bodyPr>
              <a:lstStyle/>
              <a:p>
                <a:r>
                  <a:rPr lang="en-US" sz="2400" dirty="0">
                    <a:solidFill>
                      <a:schemeClr val="tx2"/>
                    </a:solidFill>
                    <a:latin typeface="Trebuchet MS" pitchFamily="34" charset="0"/>
                  </a:rPr>
                  <a:t>Student</a:t>
                </a:r>
                <a:r>
                  <a:rPr lang="en-US" sz="2400" baseline="0" dirty="0">
                    <a:solidFill>
                      <a:schemeClr val="tx2"/>
                    </a:solidFill>
                    <a:latin typeface="Trebuchet MS" pitchFamily="34" charset="0"/>
                  </a:rPr>
                  <a:t> discounts are available on our Facebook page.</a:t>
                </a:r>
                <a:br>
                  <a:rPr lang="en-US" sz="2400" baseline="0" dirty="0">
                    <a:solidFill>
                      <a:schemeClr val="tx2"/>
                    </a:solidFill>
                    <a:latin typeface="Trebuchet MS" pitchFamily="34" charset="0"/>
                  </a:rPr>
                </a:br>
                <a:r>
                  <a:rPr lang="en-US" sz="2400" baseline="0" dirty="0">
                    <a:solidFill>
                      <a:schemeClr val="tx2"/>
                    </a:solidFill>
                    <a:latin typeface="Trebuchet MS" pitchFamily="34" charset="0"/>
                  </a:rPr>
                  <a:t>Go to </a:t>
                </a:r>
                <a:r>
                  <a:rPr lang="en-US" sz="2400" u="sng" baseline="0" dirty="0">
                    <a:solidFill>
                      <a:schemeClr val="tx2"/>
                    </a:solidFill>
                    <a:latin typeface="Trebuchet MS" pitchFamily="34" charset="0"/>
                  </a:rPr>
                  <a:t>PosterPresentations.com</a:t>
                </a:r>
                <a:r>
                  <a:rPr lang="en-US" sz="2400" baseline="0" dirty="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7" name="TextBox 76"/>
            <p:cNvSpPr txBox="1"/>
            <p:nvPr userDrawn="1"/>
          </p:nvSpPr>
          <p:spPr>
            <a:xfrm>
              <a:off x="44262810" y="31169784"/>
              <a:ext cx="6870217" cy="1406606"/>
            </a:xfrm>
            <a:prstGeom prst="rect">
              <a:avLst/>
            </a:prstGeom>
            <a:noFill/>
          </p:spPr>
          <p:txBody>
            <a:bodyPr wrap="square" lIns="65304" tIns="32651" rIns="65304" bIns="32651" rtlCol="0">
              <a:spAutoFit/>
            </a:bodyPr>
            <a:lstStyle/>
            <a:p>
              <a:pPr>
                <a:lnSpc>
                  <a:spcPts val="2602"/>
                </a:lnSpc>
              </a:pPr>
              <a:r>
                <a:rPr lang="en-US" sz="2900" dirty="0">
                  <a:solidFill>
                    <a:schemeClr val="bg1"/>
                  </a:solidFill>
                </a:rPr>
                <a:t>© 2013</a:t>
              </a:r>
              <a:r>
                <a:rPr lang="en-US" sz="2900" baseline="0" dirty="0">
                  <a:solidFill>
                    <a:schemeClr val="bg1"/>
                  </a:solidFill>
                </a:rPr>
                <a:t> </a:t>
              </a:r>
              <a:r>
                <a:rPr lang="en-US" sz="2900" dirty="0">
                  <a:solidFill>
                    <a:schemeClr val="bg1"/>
                  </a:solidFill>
                </a:rPr>
                <a:t>PosterPresentations.com</a:t>
              </a:r>
              <a:br>
                <a:rPr lang="en-US" sz="2900" dirty="0">
                  <a:solidFill>
                    <a:schemeClr val="bg1"/>
                  </a:solidFill>
                </a:rPr>
              </a:br>
              <a:r>
                <a:rPr lang="en-US" sz="2900" dirty="0">
                  <a:solidFill>
                    <a:schemeClr val="bg1"/>
                  </a:solidFill>
                </a:rPr>
                <a:t>    </a:t>
              </a:r>
              <a:r>
                <a:rPr lang="en-US" sz="2400" dirty="0">
                  <a:solidFill>
                    <a:schemeClr val="bg1"/>
                  </a:solidFill>
                </a:rPr>
                <a:t>2117 Fourth Street ,</a:t>
              </a:r>
              <a:r>
                <a:rPr lang="en-US" sz="2400" baseline="0" dirty="0">
                  <a:solidFill>
                    <a:schemeClr val="bg1"/>
                  </a:solidFill>
                </a:rPr>
                <a:t> Unit C        </a:t>
              </a:r>
            </a:p>
            <a:p>
              <a:pPr>
                <a:lnSpc>
                  <a:spcPts val="2602"/>
                </a:lnSpc>
              </a:pPr>
              <a:r>
                <a:rPr lang="en-US" sz="2400" baseline="0" dirty="0">
                  <a:solidFill>
                    <a:schemeClr val="bg1"/>
                  </a:solidFill>
                </a:rPr>
                <a:t>     Berkeley CA </a:t>
              </a:r>
              <a:r>
                <a:rPr lang="en-US" sz="1900" baseline="0" dirty="0">
                  <a:solidFill>
                    <a:schemeClr val="bg1"/>
                  </a:solidFill>
                </a:rPr>
                <a:t>94710</a:t>
              </a:r>
              <a:br>
                <a:rPr lang="en-US" sz="2400" baseline="0" dirty="0">
                  <a:solidFill>
                    <a:schemeClr val="bg1"/>
                  </a:solidFill>
                </a:rPr>
              </a:br>
              <a:r>
                <a:rPr lang="en-US" sz="2400" baseline="0" dirty="0">
                  <a:solidFill>
                    <a:schemeClr val="bg1"/>
                  </a:solidFill>
                </a:rPr>
                <a:t>    </a:t>
              </a:r>
              <a:r>
                <a:rPr lang="en-US" sz="2400" b="1" baseline="0" dirty="0">
                  <a:solidFill>
                    <a:srgbClr val="FFFF00"/>
                  </a:solidFill>
                </a:rPr>
                <a:t>posterpresenter@gmail.com</a:t>
              </a:r>
              <a:endParaRPr lang="en-US" sz="2900" b="1" dirty="0">
                <a:solidFill>
                  <a:srgbClr val="FFFF00"/>
                </a:solidFill>
              </a:endParaRPr>
            </a:p>
          </p:txBody>
        </p:sp>
      </p:grpSp>
      <p:grpSp>
        <p:nvGrpSpPr>
          <p:cNvPr id="81" name="Group 80"/>
          <p:cNvGrpSpPr/>
          <p:nvPr userDrawn="1"/>
        </p:nvGrpSpPr>
        <p:grpSpPr>
          <a:xfrm>
            <a:off x="-11225187" y="0"/>
            <a:ext cx="11018866" cy="32918400"/>
            <a:chOff x="-11225189" y="-1"/>
            <a:chExt cx="11018865" cy="32918401"/>
          </a:xfrm>
        </p:grpSpPr>
        <p:sp>
          <p:nvSpPr>
            <p:cNvPr id="82" name="Rectangle 81"/>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7851" rtl="0" eaLnBrk="1" fontAlgn="auto" latinLnBrk="0" hangingPunct="1">
                <a:lnSpc>
                  <a:spcPct val="100000"/>
                </a:lnSpc>
                <a:spcBef>
                  <a:spcPts val="0"/>
                </a:spcBef>
                <a:spcAft>
                  <a:spcPts val="0"/>
                </a:spcAft>
                <a:buClrTx/>
                <a:buSzTx/>
                <a:buFontTx/>
                <a:buNone/>
                <a:tabLst/>
                <a:defRPr/>
              </a:pPr>
              <a:r>
                <a:rPr lang="en-US" sz="3400" b="1" spc="0" dirty="0">
                  <a:solidFill>
                    <a:srgbClr val="FF0000"/>
                  </a:solidFill>
                  <a:latin typeface="Trebuchet MS" pitchFamily="34" charset="0"/>
                </a:rPr>
                <a:t>(—THIS SIDEBAR DOES NOT PRINT—)</a:t>
              </a:r>
              <a:endParaRPr lang="en-US" sz="3400" b="1" spc="600" dirty="0">
                <a:solidFill>
                  <a:schemeClr val="bg1"/>
                </a:solidFill>
                <a:latin typeface="Trebuchet MS" pitchFamily="34" charset="0"/>
              </a:endParaRPr>
            </a:p>
            <a:p>
              <a:pPr algn="ctr"/>
              <a:r>
                <a:rPr lang="en-US" sz="3800" b="1" spc="600" dirty="0">
                  <a:solidFill>
                    <a:schemeClr val="bg1"/>
                  </a:solidFill>
                  <a:latin typeface="Trebuchet MS" pitchFamily="34" charset="0"/>
                </a:rPr>
                <a:t>DESIGN</a:t>
              </a:r>
              <a:r>
                <a:rPr lang="en-US" sz="3800" b="1" spc="600" baseline="0" dirty="0">
                  <a:solidFill>
                    <a:schemeClr val="bg1"/>
                  </a:solidFill>
                  <a:latin typeface="Trebuchet MS" pitchFamily="34" charset="0"/>
                </a:rPr>
                <a:t> </a:t>
              </a:r>
              <a:r>
                <a:rPr lang="en-US" sz="3800" b="1" spc="600" dirty="0">
                  <a:solidFill>
                    <a:schemeClr val="bg1"/>
                  </a:solidFill>
                  <a:latin typeface="Trebuchet MS" pitchFamily="34" charset="0"/>
                </a:rPr>
                <a:t>GUIDE</a:t>
              </a:r>
            </a:p>
            <a:p>
              <a:pPr algn="ctr"/>
              <a:endParaRPr lang="en-US" sz="2900" b="1" dirty="0">
                <a:latin typeface="Trebuchet MS" pitchFamily="34" charset="0"/>
              </a:endParaRPr>
            </a:p>
            <a:p>
              <a:pPr defTabSz="3764434"/>
              <a:r>
                <a:rPr lang="en-US" sz="2900" i="0" dirty="0">
                  <a:latin typeface="Trebuchet MS" pitchFamily="34" charset="0"/>
                </a:rPr>
                <a:t>This PowerPoint</a:t>
              </a:r>
              <a:r>
                <a:rPr lang="en-US" sz="2900" i="0" baseline="0" dirty="0">
                  <a:latin typeface="Trebuchet MS" pitchFamily="34" charset="0"/>
                </a:rPr>
                <a:t> </a:t>
              </a:r>
              <a:r>
                <a:rPr lang="en-US" sz="2900" i="0" dirty="0">
                  <a:latin typeface="Trebuchet MS" pitchFamily="34" charset="0"/>
                </a:rPr>
                <a:t>2007 template produces</a:t>
              </a:r>
              <a:r>
                <a:rPr lang="en-US" sz="2900" i="0" baseline="0" dirty="0">
                  <a:latin typeface="Trebuchet MS" pitchFamily="34" charset="0"/>
                </a:rPr>
                <a:t> </a:t>
              </a:r>
              <a:r>
                <a:rPr lang="en-US" sz="2900" i="0" dirty="0">
                  <a:latin typeface="Trebuchet MS" pitchFamily="34" charset="0"/>
                </a:rPr>
                <a:t>a 36”x48” presentation poster. </a:t>
              </a:r>
              <a:r>
                <a:rPr lang="en-US" sz="2900" dirty="0">
                  <a:latin typeface="Trebuchet MS" pitchFamily="34" charset="0"/>
                </a:rPr>
                <a:t>You</a:t>
              </a:r>
              <a:r>
                <a:rPr lang="en-US" sz="2900" baseline="0" dirty="0">
                  <a:latin typeface="Trebuchet MS" pitchFamily="34" charset="0"/>
                </a:rPr>
                <a:t> can u</a:t>
              </a:r>
              <a:r>
                <a:rPr lang="en-US" sz="2900" dirty="0">
                  <a:latin typeface="Trebuchet MS" pitchFamily="34" charset="0"/>
                </a:rPr>
                <a:t>se</a:t>
              </a:r>
              <a:r>
                <a:rPr lang="en-US" sz="2900" baseline="0" dirty="0">
                  <a:latin typeface="Trebuchet MS" pitchFamily="34" charset="0"/>
                </a:rPr>
                <a:t> it to create your research poster and </a:t>
              </a:r>
              <a:r>
                <a:rPr lang="en-US" sz="2900" dirty="0">
                  <a:latin typeface="Trebuchet MS" pitchFamily="34" charset="0"/>
                </a:rPr>
                <a:t>save valuable time placing titles, subtitles,</a:t>
              </a:r>
              <a:r>
                <a:rPr lang="en-US" sz="2900" baseline="0" dirty="0">
                  <a:latin typeface="Trebuchet MS" pitchFamily="34" charset="0"/>
                </a:rPr>
                <a:t> text, and graphics</a:t>
              </a:r>
              <a:r>
                <a:rPr lang="en-US" sz="2900" dirty="0">
                  <a:latin typeface="Trebuchet MS" pitchFamily="34" charset="0"/>
                </a:rPr>
                <a:t>. </a:t>
              </a:r>
            </a:p>
            <a:p>
              <a:pPr defTabSz="3764434"/>
              <a:endParaRPr lang="en-US" sz="2900" dirty="0">
                <a:latin typeface="Trebuchet MS" pitchFamily="34" charset="0"/>
              </a:endParaRPr>
            </a:p>
            <a:p>
              <a:pPr defTabSz="4387814"/>
              <a:r>
                <a:rPr lang="en-US" sz="2900" dirty="0">
                  <a:latin typeface="Trebuchet MS" pitchFamily="34" charset="0"/>
                </a:rPr>
                <a:t>We provide a series of online tutorials that will guide you through the poster design process and answer your poster production questions. To view our template tutorials, go online to </a:t>
              </a:r>
              <a:r>
                <a:rPr lang="en-US" sz="2900" b="1" dirty="0">
                  <a:solidFill>
                    <a:srgbClr val="FFC000"/>
                  </a:solidFill>
                  <a:latin typeface="Trebuchet MS" pitchFamily="34" charset="0"/>
                </a:rPr>
                <a:t>PosterPresentations.com</a:t>
              </a:r>
              <a:r>
                <a:rPr lang="en-US" sz="2900" b="1" dirty="0">
                  <a:solidFill>
                    <a:schemeClr val="bg1"/>
                  </a:solidFill>
                  <a:latin typeface="Trebuchet MS" pitchFamily="34" charset="0"/>
                </a:rPr>
                <a:t> </a:t>
              </a:r>
              <a:r>
                <a:rPr lang="en-US" sz="2900" dirty="0">
                  <a:solidFill>
                    <a:schemeClr val="bg1"/>
                  </a:solidFill>
                  <a:latin typeface="Trebuchet MS" pitchFamily="34" charset="0"/>
                </a:rPr>
                <a:t>and click on HELP DESK.</a:t>
              </a:r>
            </a:p>
            <a:p>
              <a:pPr defTabSz="4387814"/>
              <a:endParaRPr lang="en-US" sz="2900" dirty="0">
                <a:latin typeface="Trebuchet MS" pitchFamily="34" charset="0"/>
              </a:endParaRPr>
            </a:p>
            <a:p>
              <a:pPr defTabSz="4387814"/>
              <a:r>
                <a:rPr lang="en-US" sz="2900" dirty="0">
                  <a:solidFill>
                    <a:schemeClr val="bg1"/>
                  </a:solidFill>
                  <a:latin typeface="Trebuchet MS" pitchFamily="34" charset="0"/>
                </a:rPr>
                <a:t>When</a:t>
              </a:r>
              <a:r>
                <a:rPr lang="en-US" sz="2900" baseline="0" dirty="0">
                  <a:solidFill>
                    <a:schemeClr val="bg1"/>
                  </a:solidFill>
                  <a:latin typeface="Trebuchet MS" pitchFamily="34" charset="0"/>
                </a:rPr>
                <a:t> you are ready to print your poster</a:t>
              </a:r>
              <a:r>
                <a:rPr lang="en-US" sz="2900" dirty="0">
                  <a:solidFill>
                    <a:schemeClr val="bg1"/>
                  </a:solidFill>
                  <a:latin typeface="Trebuchet MS" pitchFamily="34" charset="0"/>
                </a:rPr>
                <a:t>,</a:t>
              </a:r>
              <a:r>
                <a:rPr lang="en-US" sz="2900" baseline="0" dirty="0">
                  <a:solidFill>
                    <a:schemeClr val="bg1"/>
                  </a:solidFill>
                  <a:latin typeface="Trebuchet MS" pitchFamily="34" charset="0"/>
                </a:rPr>
                <a:t> go online to </a:t>
              </a:r>
              <a:r>
                <a:rPr lang="en-US" sz="2900" b="0" dirty="0">
                  <a:solidFill>
                    <a:schemeClr val="bg1"/>
                  </a:solidFill>
                  <a:latin typeface="Trebuchet MS" pitchFamily="34" charset="0"/>
                </a:rPr>
                <a:t>PosterPresentations.com</a:t>
              </a:r>
              <a:br>
                <a:rPr lang="en-US" sz="2900" dirty="0">
                  <a:solidFill>
                    <a:schemeClr val="bg1"/>
                  </a:solidFill>
                  <a:latin typeface="Trebuchet MS" pitchFamily="34" charset="0"/>
                </a:rPr>
              </a:br>
              <a:endParaRPr lang="en-US" sz="2900" dirty="0">
                <a:solidFill>
                  <a:schemeClr val="bg1"/>
                </a:solidFill>
                <a:latin typeface="Trebuchet MS" pitchFamily="34" charset="0"/>
              </a:endParaRPr>
            </a:p>
            <a:p>
              <a:pPr algn="l" defTabSz="3764434"/>
              <a:r>
                <a:rPr lang="en-US" sz="2900" b="0" dirty="0">
                  <a:solidFill>
                    <a:schemeClr val="bg1"/>
                  </a:solidFill>
                  <a:latin typeface="Trebuchet MS" pitchFamily="34" charset="0"/>
                </a:rPr>
                <a:t>Need</a:t>
              </a:r>
              <a:r>
                <a:rPr lang="en-US" sz="2900" b="0" baseline="0" dirty="0">
                  <a:solidFill>
                    <a:schemeClr val="bg1"/>
                  </a:solidFill>
                  <a:latin typeface="Trebuchet MS" pitchFamily="34" charset="0"/>
                </a:rPr>
                <a:t> assistance? Call us at </a:t>
              </a:r>
              <a:r>
                <a:rPr lang="en-US" sz="2900" b="0" dirty="0">
                  <a:solidFill>
                    <a:srgbClr val="FFC000"/>
                  </a:solidFill>
                  <a:latin typeface="Trebuchet MS" pitchFamily="34" charset="0"/>
                </a:rPr>
                <a:t>1.510.649.3001</a:t>
              </a:r>
            </a:p>
            <a:p>
              <a:pPr algn="l" defTabSz="3764434"/>
              <a:endParaRPr lang="en-US" sz="3400" b="1" dirty="0">
                <a:solidFill>
                  <a:srgbClr val="FFFF00"/>
                </a:solidFill>
                <a:latin typeface="Trebuchet MS" pitchFamily="34" charset="0"/>
              </a:endParaRPr>
            </a:p>
            <a:p>
              <a:pPr algn="ctr"/>
              <a:endParaRPr lang="en-US" sz="2400" b="1" dirty="0">
                <a:solidFill>
                  <a:schemeClr val="bg1"/>
                </a:solidFill>
                <a:latin typeface="Trebuchet MS" pitchFamily="34" charset="0"/>
              </a:endParaRPr>
            </a:p>
            <a:p>
              <a:pPr algn="ctr"/>
              <a:r>
                <a:rPr lang="en-US" sz="3800" b="1" spc="600" dirty="0">
                  <a:solidFill>
                    <a:schemeClr val="bg1"/>
                  </a:solidFill>
                  <a:latin typeface="Trebuchet MS" pitchFamily="34" charset="0"/>
                </a:rPr>
                <a:t>QUICK START</a:t>
              </a:r>
            </a:p>
            <a:p>
              <a:pPr algn="ctr"/>
              <a:endParaRPr lang="en-US" sz="3400" b="1"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Zoom in and out</a:t>
              </a:r>
            </a:p>
            <a:p>
              <a:pPr marL="1891694" indent="-1891694" algn="l" defTabSz="850627"/>
              <a:r>
                <a:rPr lang="en-US" sz="2400" b="0" baseline="0" dirty="0">
                  <a:solidFill>
                    <a:schemeClr val="bg1"/>
                  </a:solidFill>
                  <a:latin typeface="Trebuchet MS" pitchFamily="34" charset="0"/>
                </a:rPr>
                <a:t>	</a:t>
              </a:r>
              <a:r>
                <a:rPr lang="en-US" sz="2400" b="0" baseline="0" dirty="0">
                  <a:solidFill>
                    <a:schemeClr val="bg1">
                      <a:lumMod val="75000"/>
                    </a:schemeClr>
                  </a:solidFill>
                  <a:latin typeface="Trebuchet MS" pitchFamily="34" charset="0"/>
                </a:rPr>
                <a:t>As you work on your poster zoom in and out to the level that is more comfortable to you. </a:t>
              </a:r>
            </a:p>
            <a:p>
              <a:pPr marL="1891694" indent="-1891694" algn="l" defTabSz="850627"/>
              <a:r>
                <a:rPr lang="en-US" sz="2400" b="1" baseline="0" dirty="0">
                  <a:solidFill>
                    <a:schemeClr val="bg1">
                      <a:lumMod val="75000"/>
                    </a:schemeClr>
                  </a:solidFill>
                  <a:latin typeface="Trebuchet MS" pitchFamily="34" charset="0"/>
                </a:rPr>
                <a:t>	</a:t>
              </a:r>
              <a:r>
                <a:rPr lang="en-US" sz="2400" b="0" baseline="0" dirty="0">
                  <a:solidFill>
                    <a:schemeClr val="bg1">
                      <a:lumMod val="75000"/>
                    </a:schemeClr>
                  </a:solidFill>
                  <a:latin typeface="Trebuchet MS" pitchFamily="34" charset="0"/>
                </a:rPr>
                <a:t>Go to VIEW &gt; ZOOM.</a:t>
              </a:r>
            </a:p>
            <a:p>
              <a:pPr algn="l"/>
              <a:endParaRPr lang="en-US" sz="2900" b="0" baseline="0" dirty="0">
                <a:solidFill>
                  <a:schemeClr val="bg1"/>
                </a:solidFill>
                <a:latin typeface="Trebuchet MS" pitchFamily="34" charset="0"/>
              </a:endParaRPr>
            </a:p>
            <a:p>
              <a:pPr algn="ctr"/>
              <a:r>
                <a:rPr lang="en-US" sz="3400" b="1" baseline="0" dirty="0">
                  <a:solidFill>
                    <a:srgbClr val="FFC000"/>
                  </a:solidFill>
                  <a:latin typeface="Trebuchet MS" pitchFamily="34" charset="0"/>
                </a:rPr>
                <a:t>Title, Authors, and Affiliations</a:t>
              </a:r>
            </a:p>
            <a:p>
              <a:pPr algn="l"/>
              <a:r>
                <a:rPr lang="en-US" sz="2400" b="0" baseline="0" dirty="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The font size of your title should be bigger than your name(s) and institution name(s).</a:t>
              </a:r>
            </a:p>
            <a:p>
              <a:pPr algn="l"/>
              <a:br>
                <a:rPr lang="en-US" sz="2900" b="1" baseline="0" dirty="0">
                  <a:solidFill>
                    <a:schemeClr val="bg1"/>
                  </a:solidFill>
                  <a:latin typeface="Trebuchet MS" pitchFamily="34" charset="0"/>
                </a:rPr>
              </a:br>
              <a:endParaRPr lang="en-US" sz="2900" b="1" dirty="0">
                <a:solidFill>
                  <a:schemeClr val="bg1"/>
                </a:solidFill>
                <a:latin typeface="Trebuchet MS" pitchFamily="34" charset="0"/>
              </a:endParaRPr>
            </a:p>
            <a:p>
              <a:pPr algn="ctr"/>
              <a:endParaRPr lang="en-US" sz="2900" b="1" dirty="0">
                <a:solidFill>
                  <a:srgbClr val="FFC000"/>
                </a:solidFill>
                <a:latin typeface="Trebuchet MS" pitchFamily="34" charset="0"/>
              </a:endParaRPr>
            </a:p>
            <a:p>
              <a:pPr algn="ctr"/>
              <a:endParaRPr lang="en-US" sz="2900" b="1" dirty="0">
                <a:solidFill>
                  <a:srgbClr val="FFC000"/>
                </a:solidFill>
                <a:latin typeface="Trebuchet MS" pitchFamily="34" charset="0"/>
              </a:endParaRPr>
            </a:p>
            <a:p>
              <a:pPr algn="ctr"/>
              <a:r>
                <a:rPr lang="en-US" sz="3400" b="1" dirty="0">
                  <a:solidFill>
                    <a:srgbClr val="FFC000"/>
                  </a:solidFill>
                  <a:latin typeface="Trebuchet MS" pitchFamily="34" charset="0"/>
                </a:rPr>
                <a:t>Adding Logos</a:t>
              </a:r>
              <a:r>
                <a:rPr lang="en-US" sz="3400" b="1" baseline="0" dirty="0">
                  <a:solidFill>
                    <a:srgbClr val="FFC000"/>
                  </a:solidFill>
                  <a:latin typeface="Trebuchet MS" pitchFamily="34" charset="0"/>
                </a:rPr>
                <a:t> / Seals</a:t>
              </a:r>
            </a:p>
            <a:p>
              <a:pPr algn="l"/>
              <a:r>
                <a:rPr lang="en-US" sz="2400" b="0" baseline="0" dirty="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298" baseline="0" dirty="0">
                <a:solidFill>
                  <a:schemeClr val="bg1">
                    <a:lumMod val="75000"/>
                  </a:schemeClr>
                </a:solidFill>
                <a:latin typeface="Trebuchet MS" pitchFamily="34" charset="0"/>
              </a:endParaRPr>
            </a:p>
            <a:p>
              <a:pPr algn="l"/>
              <a:r>
                <a:rPr lang="en-US" sz="2400" b="1" spc="298" baseline="0" dirty="0">
                  <a:solidFill>
                    <a:srgbClr val="FFC000"/>
                  </a:solidFill>
                  <a:latin typeface="Trebuchet MS" pitchFamily="34" charset="0"/>
                </a:rPr>
                <a:t>TIP:</a:t>
              </a:r>
              <a:r>
                <a:rPr lang="en-US" sz="2400" b="1" spc="0" baseline="0" dirty="0">
                  <a:solidFill>
                    <a:srgbClr val="FFC000"/>
                  </a:solidFill>
                  <a:latin typeface="Trebuchet MS" pitchFamily="34" charset="0"/>
                </a:rPr>
                <a:t> </a:t>
              </a:r>
              <a:r>
                <a:rPr lang="en-US" sz="2400" b="0" baseline="0" dirty="0">
                  <a:solidFill>
                    <a:schemeClr val="bg1">
                      <a:lumMod val="75000"/>
                    </a:schemeClr>
                  </a:solidFill>
                  <a:latin typeface="Trebuchet MS" pitchFamily="34" charset="0"/>
                </a:rPr>
                <a:t>See if your school’s logo is available on our free poster templates page.</a:t>
              </a:r>
            </a:p>
            <a:p>
              <a:pPr algn="l"/>
              <a:endParaRPr lang="en-US" sz="2400" b="0" baseline="0" dirty="0">
                <a:latin typeface="Trebuchet MS" pitchFamily="34" charset="0"/>
              </a:endParaRPr>
            </a:p>
            <a:p>
              <a:pPr algn="ctr"/>
              <a:r>
                <a:rPr lang="en-US" sz="3400" b="1" baseline="0" dirty="0">
                  <a:solidFill>
                    <a:srgbClr val="FFC000"/>
                  </a:solidFill>
                  <a:latin typeface="Trebuchet MS" pitchFamily="34" charset="0"/>
                </a:rPr>
                <a:t>Photographs / Graphics</a:t>
              </a:r>
            </a:p>
            <a:p>
              <a:pPr algn="l" defTabSz="977587"/>
              <a:r>
                <a:rPr lang="en-US" sz="2400" b="0" baseline="0" dirty="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a:solidFill>
                    <a:schemeClr val="bg1">
                      <a:lumMod val="75000"/>
                    </a:schemeClr>
                  </a:solidFill>
                  <a:latin typeface="Trebuchet MS" pitchFamily="34" charset="0"/>
                </a:rPr>
                <a:t>disproportionally.</a:t>
              </a:r>
            </a:p>
            <a:p>
              <a:pPr algn="l" defTabSz="977587"/>
              <a:endParaRPr lang="en-US" sz="2400" b="0" baseline="0" dirty="0">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endParaRPr lang="en-US" sz="2900" b="1" baseline="0" dirty="0">
                <a:solidFill>
                  <a:srgbClr val="FFC000"/>
                </a:solidFill>
                <a:latin typeface="Trebuchet MS" pitchFamily="34" charset="0"/>
              </a:endParaRPr>
            </a:p>
            <a:p>
              <a:pPr algn="ctr"/>
              <a:r>
                <a:rPr lang="en-US" sz="3400" b="1" baseline="0" dirty="0">
                  <a:solidFill>
                    <a:srgbClr val="FFC000"/>
                  </a:solidFill>
                  <a:latin typeface="Trebuchet MS" pitchFamily="34" charset="0"/>
                </a:rPr>
                <a:t>Image Quality Check</a:t>
              </a:r>
            </a:p>
            <a:p>
              <a:pPr lvl="0" algn="l" defTabSz="977587"/>
              <a:r>
                <a:rPr lang="en-US" sz="2400" b="0" baseline="0" dirty="0">
                  <a:solidFill>
                    <a:schemeClr val="bg1">
                      <a:lumMod val="75000"/>
                    </a:schemeClr>
                  </a:solidFill>
                  <a:latin typeface="Trebuchet MS" pitchFamily="34" charset="0"/>
                </a:rPr>
                <a:t>Zoom in and look at your images at 100% magnification. If they look good they will print well. </a:t>
              </a:r>
              <a:endParaRPr lang="en-US" sz="2900" b="0" dirty="0">
                <a:latin typeface="Trebuchet MS" pitchFamily="34" charset="0"/>
              </a:endParaRPr>
            </a:p>
          </p:txBody>
        </p:sp>
        <p:cxnSp>
          <p:nvCxnSpPr>
            <p:cNvPr id="83" name="Straight Connector 82"/>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84" name="Picture 83"/>
            <p:cNvPicPr>
              <a:picLocks noChangeAspect="1"/>
            </p:cNvPicPr>
            <p:nvPr userDrawn="1"/>
          </p:nvPicPr>
          <p:blipFill>
            <a:blip r:embed="rId10"/>
            <a:stretch>
              <a:fillRect/>
            </a:stretch>
          </p:blipFill>
          <p:spPr>
            <a:xfrm>
              <a:off x="-10740740" y="10261718"/>
              <a:ext cx="1597666" cy="1201935"/>
            </a:xfrm>
            <a:prstGeom prst="rect">
              <a:avLst/>
            </a:prstGeom>
          </p:spPr>
        </p:pic>
        <p:pic>
          <p:nvPicPr>
            <p:cNvPr id="85" name="Picture 84"/>
            <p:cNvPicPr>
              <a:picLocks noChangeAspect="1"/>
            </p:cNvPicPr>
            <p:nvPr userDrawn="1"/>
          </p:nvPicPr>
          <p:blipFill>
            <a:blip r:embed="rId11"/>
            <a:stretch>
              <a:fillRect/>
            </a:stretch>
          </p:blipFill>
          <p:spPr>
            <a:xfrm>
              <a:off x="-10732765" y="15696927"/>
              <a:ext cx="9986808" cy="1053596"/>
            </a:xfrm>
            <a:prstGeom prst="rect">
              <a:avLst/>
            </a:prstGeom>
          </p:spPr>
        </p:pic>
        <p:grpSp>
          <p:nvGrpSpPr>
            <p:cNvPr id="86" name="Group 85"/>
            <p:cNvGrpSpPr/>
            <p:nvPr userDrawn="1"/>
          </p:nvGrpSpPr>
          <p:grpSpPr>
            <a:xfrm>
              <a:off x="-9744993" y="23540952"/>
              <a:ext cx="7531182" cy="2089660"/>
              <a:chOff x="-4470427" y="11016658"/>
              <a:chExt cx="3470785" cy="960079"/>
            </a:xfrm>
          </p:grpSpPr>
          <p:grpSp>
            <p:nvGrpSpPr>
              <p:cNvPr id="92" name="Group 91"/>
              <p:cNvGrpSpPr/>
              <p:nvPr userDrawn="1"/>
            </p:nvGrpSpPr>
            <p:grpSpPr>
              <a:xfrm>
                <a:off x="-2783495" y="11060886"/>
                <a:ext cx="624431" cy="879396"/>
                <a:chOff x="-3958697" y="11117435"/>
                <a:chExt cx="779338" cy="1260169"/>
              </a:xfrm>
            </p:grpSpPr>
            <p:pic>
              <p:nvPicPr>
                <p:cNvPr id="98" name="Picture 97"/>
                <p:cNvPicPr>
                  <a:picLocks noChangeAspect="1"/>
                </p:cNvPicPr>
                <p:nvPr userDrawn="1"/>
              </p:nvPicPr>
              <p:blipFill>
                <a:blip r:embed="rId12"/>
                <a:stretch>
                  <a:fillRect/>
                </a:stretch>
              </p:blipFill>
              <p:spPr>
                <a:xfrm>
                  <a:off x="-3948160" y="11117435"/>
                  <a:ext cx="768801" cy="1090857"/>
                </a:xfrm>
                <a:prstGeom prst="rect">
                  <a:avLst/>
                </a:prstGeom>
              </p:spPr>
            </p:pic>
            <p:sp>
              <p:nvSpPr>
                <p:cNvPr id="99" name="TextBox 98"/>
                <p:cNvSpPr txBox="1"/>
                <p:nvPr userDrawn="1"/>
              </p:nvSpPr>
              <p:spPr>
                <a:xfrm>
                  <a:off x="-3958697" y="12114180"/>
                  <a:ext cx="779338" cy="263424"/>
                </a:xfrm>
                <a:prstGeom prst="rect">
                  <a:avLst/>
                </a:prstGeom>
                <a:solidFill>
                  <a:schemeClr val="accent1"/>
                </a:solidFill>
                <a:ln>
                  <a:noFill/>
                </a:ln>
              </p:spPr>
              <p:txBody>
                <a:bodyPr wrap="square" lIns="91440" tIns="91440" rIns="91440" bIns="91440" rtlCol="0">
                  <a:spAutoFit/>
                </a:bodyPr>
                <a:lstStyle/>
                <a:p>
                  <a:pPr algn="ctr"/>
                  <a:r>
                    <a:rPr lang="en-US" sz="1400" b="1" dirty="0">
                      <a:solidFill>
                        <a:schemeClr val="tx1"/>
                      </a:solidFill>
                    </a:rPr>
                    <a:t>ORIGINAL</a:t>
                  </a:r>
                </a:p>
              </p:txBody>
            </p:sp>
          </p:grpSp>
          <p:grpSp>
            <p:nvGrpSpPr>
              <p:cNvPr id="93" name="Group 92"/>
              <p:cNvGrpSpPr/>
              <p:nvPr userDrawn="1"/>
            </p:nvGrpSpPr>
            <p:grpSpPr>
              <a:xfrm>
                <a:off x="-2033159" y="11060888"/>
                <a:ext cx="1033517" cy="893534"/>
                <a:chOff x="-2921738" y="11200127"/>
                <a:chExt cx="1420279" cy="1227911"/>
              </a:xfrm>
            </p:grpSpPr>
            <p:pic>
              <p:nvPicPr>
                <p:cNvPr id="96" name="Picture 95"/>
                <p:cNvPicPr>
                  <a:picLocks noChangeAspect="1"/>
                </p:cNvPicPr>
                <p:nvPr userDrawn="1"/>
              </p:nvPicPr>
              <p:blipFill>
                <a:blip r:embed="rId12"/>
                <a:stretch>
                  <a:fillRect/>
                </a:stretch>
              </p:blipFill>
              <p:spPr>
                <a:xfrm>
                  <a:off x="-2921738" y="11200127"/>
                  <a:ext cx="1420279" cy="1029694"/>
                </a:xfrm>
                <a:prstGeom prst="rect">
                  <a:avLst/>
                </a:prstGeom>
              </p:spPr>
            </p:pic>
            <p:sp>
              <p:nvSpPr>
                <p:cNvPr id="97" name="TextBox 96"/>
                <p:cNvSpPr txBox="1"/>
                <p:nvPr userDrawn="1"/>
              </p:nvSpPr>
              <p:spPr>
                <a:xfrm>
                  <a:off x="-2918990" y="12175419"/>
                  <a:ext cx="1417531" cy="252619"/>
                </a:xfrm>
                <a:prstGeom prst="rect">
                  <a:avLst/>
                </a:prstGeom>
                <a:solidFill>
                  <a:srgbClr val="FF0000"/>
                </a:solidFill>
              </p:spPr>
              <p:txBody>
                <a:bodyPr wrap="square" lIns="457200" tIns="91440" rIns="457200" bIns="91440" rtlCol="0">
                  <a:spAutoFit/>
                </a:bodyPr>
                <a:lstStyle/>
                <a:p>
                  <a:pPr algn="ctr"/>
                  <a:r>
                    <a:rPr lang="en-US" sz="1400" b="1" dirty="0">
                      <a:solidFill>
                        <a:schemeClr val="bg1"/>
                      </a:solidFill>
                    </a:rPr>
                    <a:t>DISTORTED</a:t>
                  </a:r>
                  <a:endParaRPr lang="en-US" sz="500" b="1" dirty="0">
                    <a:solidFill>
                      <a:schemeClr val="bg1"/>
                    </a:solidFill>
                  </a:endParaRPr>
                </a:p>
              </p:txBody>
            </p:sp>
          </p:grpSp>
          <p:pic>
            <p:nvPicPr>
              <p:cNvPr id="94" name="Picture 93"/>
              <p:cNvPicPr>
                <a:picLocks noChangeAspect="1"/>
              </p:cNvPicPr>
              <p:nvPr userDrawn="1"/>
            </p:nvPicPr>
            <p:blipFill>
              <a:blip r:embed="rId13"/>
              <a:stretch>
                <a:fillRect/>
              </a:stretch>
            </p:blipFill>
            <p:spPr>
              <a:xfrm>
                <a:off x="-4470427" y="11016658"/>
                <a:ext cx="1098742" cy="847761"/>
              </a:xfrm>
              <a:prstGeom prst="rect">
                <a:avLst/>
              </a:prstGeom>
            </p:spPr>
          </p:pic>
          <p:sp>
            <p:nvSpPr>
              <p:cNvPr id="95" name="TextBox 94"/>
              <p:cNvSpPr txBox="1"/>
              <p:nvPr userDrawn="1"/>
            </p:nvSpPr>
            <p:spPr>
              <a:xfrm>
                <a:off x="-4440599" y="11665645"/>
                <a:ext cx="1035686" cy="311092"/>
              </a:xfrm>
              <a:prstGeom prst="rect">
                <a:avLst/>
              </a:prstGeom>
              <a:noFill/>
            </p:spPr>
            <p:txBody>
              <a:bodyPr wrap="square" lIns="457200" tIns="457200" rIns="457200" bIns="0" rtlCol="0">
                <a:spAutoFit/>
              </a:bodyPr>
              <a:lstStyle/>
              <a:p>
                <a:pPr algn="ctr"/>
                <a:r>
                  <a:rPr lang="en-US" sz="1400" dirty="0">
                    <a:solidFill>
                      <a:schemeClr val="bg1"/>
                    </a:solidFill>
                  </a:rPr>
                  <a:t>Corner</a:t>
                </a:r>
                <a:r>
                  <a:rPr lang="en-US" sz="1400" baseline="0" dirty="0">
                    <a:solidFill>
                      <a:schemeClr val="bg1"/>
                    </a:solidFill>
                  </a:rPr>
                  <a:t> handles</a:t>
                </a:r>
                <a:endParaRPr lang="en-US" sz="1400" dirty="0">
                  <a:solidFill>
                    <a:schemeClr val="bg1"/>
                  </a:solidFill>
                </a:endParaRPr>
              </a:p>
            </p:txBody>
          </p:sp>
        </p:grpSp>
        <p:grpSp>
          <p:nvGrpSpPr>
            <p:cNvPr id="87" name="Group 86"/>
            <p:cNvGrpSpPr/>
            <p:nvPr userDrawn="1"/>
          </p:nvGrpSpPr>
          <p:grpSpPr>
            <a:xfrm>
              <a:off x="-10383406" y="27751412"/>
              <a:ext cx="9292237" cy="2453251"/>
              <a:chOff x="-4747905" y="12734137"/>
              <a:chExt cx="4282376" cy="1127128"/>
            </a:xfrm>
          </p:grpSpPr>
          <p:graphicFrame>
            <p:nvGraphicFramePr>
              <p:cNvPr id="88" name="Object 87"/>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name="Image" r:id="rId21" imgW="1828440" imgH="1117440" progId="Photoshop.Image.13">
                      <p:embed/>
                    </p:oleObj>
                  </mc:Choice>
                  <mc:Fallback>
                    <p:oleObj name="Image" r:id="rId21" imgW="1828440" imgH="1117440" progId="Photoshop.Image.13">
                      <p:embed/>
                      <p:pic>
                        <p:nvPicPr>
                          <p:cNvPr id="0" name=""/>
                          <p:cNvPicPr/>
                          <p:nvPr/>
                        </p:nvPicPr>
                        <p:blipFill>
                          <a:blip r:embed="rId15"/>
                          <a:stretch>
                            <a:fillRect/>
                          </a:stretch>
                        </p:blipFill>
                        <p:spPr>
                          <a:xfrm>
                            <a:off x="-4533347" y="12734142"/>
                            <a:ext cx="1828800" cy="1117600"/>
                          </a:xfrm>
                          <a:prstGeom prst="rect">
                            <a:avLst/>
                          </a:prstGeom>
                        </p:spPr>
                      </p:pic>
                    </p:oleObj>
                  </mc:Fallback>
                </mc:AlternateContent>
              </a:graphicData>
            </a:graphic>
          </p:graphicFrame>
          <p:graphicFrame>
            <p:nvGraphicFramePr>
              <p:cNvPr id="89" name="Object 88"/>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name="Image" r:id="rId22" imgW="1828440" imgH="1117440" progId="Photoshop.Image.13">
                      <p:embed/>
                    </p:oleObj>
                  </mc:Choice>
                  <mc:Fallback>
                    <p:oleObj name="Image" r:id="rId22" imgW="1828440" imgH="1117440" progId="Photoshop.Image.13">
                      <p:embed/>
                      <p:pic>
                        <p:nvPicPr>
                          <p:cNvPr id="0" name=""/>
                          <p:cNvPicPr/>
                          <p:nvPr/>
                        </p:nvPicPr>
                        <p:blipFill>
                          <a:blip r:embed="rId17"/>
                          <a:stretch>
                            <a:fillRect/>
                          </a:stretch>
                        </p:blipFill>
                        <p:spPr>
                          <a:xfrm>
                            <a:off x="-2456641" y="12737835"/>
                            <a:ext cx="1828800" cy="1117600"/>
                          </a:xfrm>
                          <a:prstGeom prst="rect">
                            <a:avLst/>
                          </a:prstGeom>
                        </p:spPr>
                      </p:pic>
                    </p:oleObj>
                  </mc:Fallback>
                </mc:AlternateContent>
              </a:graphicData>
            </a:graphic>
          </p:graphicFrame>
          <p:sp>
            <p:nvSpPr>
              <p:cNvPr id="90" name="TextBox 89"/>
              <p:cNvSpPr txBox="1"/>
              <p:nvPr userDrawn="1"/>
            </p:nvSpPr>
            <p:spPr>
              <a:xfrm rot="16200000">
                <a:off x="-5235785" y="13222017"/>
                <a:ext cx="1117602" cy="141841"/>
              </a:xfrm>
              <a:prstGeom prst="rect">
                <a:avLst/>
              </a:prstGeom>
              <a:noFill/>
            </p:spPr>
            <p:txBody>
              <a:bodyPr wrap="square" lIns="91440" tIns="91440" rIns="91440" bIns="0" rtlCol="0">
                <a:spAutoFit/>
              </a:bodyPr>
              <a:lstStyle/>
              <a:p>
                <a:pPr algn="ctr"/>
                <a:r>
                  <a:rPr lang="en-US" sz="1400" dirty="0">
                    <a:solidFill>
                      <a:srgbClr val="92D050"/>
                    </a:solidFill>
                  </a:rPr>
                  <a:t>Good</a:t>
                </a:r>
                <a:r>
                  <a:rPr lang="en-US" sz="1400" baseline="0" dirty="0">
                    <a:solidFill>
                      <a:srgbClr val="92D050"/>
                    </a:solidFill>
                  </a:rPr>
                  <a:t> </a:t>
                </a:r>
                <a:r>
                  <a:rPr lang="en-US" sz="1400" baseline="0" dirty="0">
                    <a:solidFill>
                      <a:schemeClr val="bg1"/>
                    </a:solidFill>
                  </a:rPr>
                  <a:t>printing quality</a:t>
                </a:r>
                <a:endParaRPr lang="en-US" sz="1400" dirty="0">
                  <a:solidFill>
                    <a:schemeClr val="bg1"/>
                  </a:solidFill>
                </a:endParaRPr>
              </a:p>
            </p:txBody>
          </p:sp>
          <p:sp>
            <p:nvSpPr>
              <p:cNvPr id="91" name="TextBox 90"/>
              <p:cNvSpPr txBox="1"/>
              <p:nvPr userDrawn="1"/>
            </p:nvSpPr>
            <p:spPr>
              <a:xfrm rot="16200000">
                <a:off x="-1095250" y="13231544"/>
                <a:ext cx="1117601" cy="141841"/>
              </a:xfrm>
              <a:prstGeom prst="rect">
                <a:avLst/>
              </a:prstGeom>
              <a:noFill/>
            </p:spPr>
            <p:txBody>
              <a:bodyPr wrap="square" lIns="91440" tIns="91440" rIns="91440" bIns="0" rtlCol="0">
                <a:spAutoFit/>
              </a:bodyPr>
              <a:lstStyle/>
              <a:p>
                <a:pPr algn="ctr"/>
                <a:r>
                  <a:rPr lang="en-US" sz="1400" dirty="0">
                    <a:solidFill>
                      <a:srgbClr val="FF0000"/>
                    </a:solidFill>
                  </a:rPr>
                  <a:t>Bad </a:t>
                </a:r>
                <a:r>
                  <a:rPr lang="en-US" sz="1400" dirty="0">
                    <a:solidFill>
                      <a:schemeClr val="bg1"/>
                    </a:solidFill>
                  </a:rPr>
                  <a:t>printing quality</a:t>
                </a:r>
              </a:p>
            </p:txBody>
          </p:sp>
        </p:grpSp>
      </p:grpSp>
      <p:pic>
        <p:nvPicPr>
          <p:cNvPr id="100" name="Picture 99" descr="SSU_Vertical_White.eps"/>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22339" y="417703"/>
            <a:ext cx="4108579" cy="4695518"/>
          </a:xfrm>
          <a:prstGeom prst="rect">
            <a:avLst/>
          </a:prstGeom>
        </p:spPr>
      </p:pic>
    </p:spTree>
  </p:cSld>
  <p:clrMap bg1="lt1" tx1="dk1" bg2="lt2" tx2="dk2" accent1="accent1" accent2="accent2" accent3="accent3" accent4="accent4" accent5="accent5" accent6="accent6" hlink="hlink" folHlink="folHlink"/>
  <p:sldLayoutIdLst>
    <p:sldLayoutId id="2147483833"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livescience.com/59932-images-brains-cte.html" TargetMode="External"/><Relationship Id="rId2" Type="http://schemas.openxmlformats.org/officeDocument/2006/relationships/hyperlink" Target="https://www.mayoclinic.org/diseases-conditions/concussion/multimedia/img-20456526" TargetMode="Externa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www.vumc.org/radiology/old-news-and-events-news-announcements/studies-point-quantitative-prognostic-role-imaging-head" TargetMode="External"/><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livescience.com/59932-images-brains-cte.html" TargetMode="External"/><Relationship Id="rId5" Type="http://schemas.openxmlformats.org/officeDocument/2006/relationships/hyperlink" Target="https://www.mayoclinic.org/diseases-conditions/concussion/multimedia/img-20456526" TargetMode="External"/><Relationship Id="rId4" Type="http://schemas.openxmlformats.org/officeDocument/2006/relationships/hyperlink" Target="http://www.ncbi.nlm.nih.gov/pmc/articles/PMC5725584/" TargetMode="External"/><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922339" y="5541091"/>
            <a:ext cx="10048877" cy="769373"/>
          </a:xfrm>
        </p:spPr>
        <p:txBody>
          <a:bodyPr/>
          <a:lstStyle/>
          <a:p>
            <a:r>
              <a:rPr lang="en-US" dirty="0"/>
              <a:t>Types of Concussion Injuries</a:t>
            </a:r>
          </a:p>
        </p:txBody>
      </p:sp>
      <p:sp>
        <p:nvSpPr>
          <p:cNvPr id="7" name="Text Placeholder 6"/>
          <p:cNvSpPr>
            <a:spLocks noGrp="1"/>
          </p:cNvSpPr>
          <p:nvPr>
            <p:ph type="body" sz="quarter" idx="20"/>
          </p:nvPr>
        </p:nvSpPr>
        <p:spPr>
          <a:xfrm>
            <a:off x="922339" y="14343355"/>
            <a:ext cx="10050461" cy="492374"/>
          </a:xfrm>
        </p:spPr>
        <p:txBody>
          <a:bodyPr/>
          <a:lstStyle/>
          <a:p>
            <a:r>
              <a:rPr lang="en-US" sz="2000" u="sng" dirty="0">
                <a:solidFill>
                  <a:srgbClr val="1155CC"/>
                </a:solidFill>
                <a:effectLst/>
                <a:latin typeface="Times New Roman" panose="02020603050405020304" pitchFamily="18" charset="0"/>
                <a:ea typeface="Arial" panose="020B0604020202020204" pitchFamily="34" charset="0"/>
                <a:hlinkClick r:id="rId2"/>
              </a:rPr>
              <a:t>https://www.mayoclinic.org/diseases-conditions/concussion/multimedia/img-20456526</a:t>
            </a:r>
            <a:endParaRPr lang="en-US" sz="2000" dirty="0"/>
          </a:p>
        </p:txBody>
      </p:sp>
      <p:sp>
        <p:nvSpPr>
          <p:cNvPr id="8" name="Text Placeholder 7"/>
          <p:cNvSpPr>
            <a:spLocks noGrp="1"/>
          </p:cNvSpPr>
          <p:nvPr>
            <p:ph type="body" sz="quarter" idx="21"/>
          </p:nvPr>
        </p:nvSpPr>
        <p:spPr>
          <a:xfrm>
            <a:off x="11614448" y="20020798"/>
            <a:ext cx="10048872" cy="8734525"/>
          </a:xfrm>
        </p:spPr>
        <p:txBody>
          <a:bodyPr/>
          <a:lstStyle/>
          <a:p>
            <a:r>
              <a:rPr lang="en-US" sz="4800" dirty="0">
                <a:solidFill>
                  <a:schemeClr val="tx1"/>
                </a:solidFill>
                <a:latin typeface="Arial" panose="020B0604020202020204" pitchFamily="34" charset="0"/>
                <a:cs typeface="Arial" panose="020B0604020202020204" pitchFamily="34" charset="0"/>
              </a:rPr>
              <a:t>Data from Gessel, et al. 2007</a:t>
            </a:r>
          </a:p>
          <a:p>
            <a:r>
              <a:rPr lang="en-US" sz="4800" dirty="0">
                <a:solidFill>
                  <a:schemeClr val="tx1"/>
                </a:solidFill>
                <a:latin typeface="Arial" panose="020B0604020202020204" pitchFamily="34" charset="0"/>
                <a:cs typeface="Arial" panose="020B0604020202020204" pitchFamily="34" charset="0"/>
              </a:rPr>
              <a:t>Football has the highest rate of concussion, but when you remove it, women’s sports are shown to have more concussions. The main cause of these concussions is a direct impact injury to the head, but a close second is the acceleration-deceleration injury of the head and neck caused by hard body-to-body contact </a:t>
            </a:r>
          </a:p>
        </p:txBody>
      </p:sp>
      <p:sp>
        <p:nvSpPr>
          <p:cNvPr id="9" name="Text Placeholder 8"/>
          <p:cNvSpPr>
            <a:spLocks noGrp="1"/>
          </p:cNvSpPr>
          <p:nvPr>
            <p:ph type="body" sz="quarter" idx="22"/>
          </p:nvPr>
        </p:nvSpPr>
        <p:spPr>
          <a:xfrm>
            <a:off x="11458901" y="5277140"/>
            <a:ext cx="10048877" cy="1697878"/>
          </a:xfrm>
        </p:spPr>
        <p:txBody>
          <a:bodyPr/>
          <a:lstStyle/>
          <a:p>
            <a:r>
              <a:rPr lang="en-US" dirty="0"/>
              <a:t>Concussion rates in practice vs competition </a:t>
            </a:r>
          </a:p>
          <a:p>
            <a:r>
              <a:rPr lang="en-US" dirty="0"/>
              <a:t>In Men’s vs Women’s Sports</a:t>
            </a:r>
          </a:p>
        </p:txBody>
      </p:sp>
      <p:sp>
        <p:nvSpPr>
          <p:cNvPr id="10" name="Text Placeholder 9"/>
          <p:cNvSpPr>
            <a:spLocks noGrp="1"/>
          </p:cNvSpPr>
          <p:nvPr>
            <p:ph type="body" sz="quarter" idx="23"/>
          </p:nvPr>
        </p:nvSpPr>
        <p:spPr>
          <a:xfrm>
            <a:off x="22240872" y="22383266"/>
            <a:ext cx="10058400" cy="8894569"/>
          </a:xfrm>
        </p:spPr>
        <p:txBody>
          <a:bodyPr/>
          <a:lstStyle/>
          <a:p>
            <a:r>
              <a:rPr lang="en-US" sz="2000" dirty="0">
                <a:latin typeface="Gill Sans"/>
                <a:cs typeface="Gill Sans"/>
              </a:rPr>
              <a:t>https://www.cognitivefxusa.com/blog/multiple-concussions-effects-and-treatment</a:t>
            </a:r>
          </a:p>
          <a:p>
            <a:r>
              <a:rPr lang="en-US" sz="4800" dirty="0">
                <a:solidFill>
                  <a:schemeClr val="tx1"/>
                </a:solidFill>
                <a:latin typeface="Gill Sans"/>
                <a:cs typeface="Gill Sans"/>
              </a:rPr>
              <a:t>This information is from a medical practice that researches concussions and how they can affect the brain.</a:t>
            </a:r>
          </a:p>
          <a:p>
            <a:endParaRPr lang="en-US" sz="4800" dirty="0">
              <a:solidFill>
                <a:schemeClr val="tx1"/>
              </a:solidFill>
              <a:latin typeface="Gill Sans"/>
              <a:cs typeface="Gill Sans"/>
            </a:endParaRPr>
          </a:p>
          <a:p>
            <a:r>
              <a:rPr lang="en-US" sz="4800" dirty="0">
                <a:solidFill>
                  <a:schemeClr val="tx1"/>
                </a:solidFill>
                <a:latin typeface="Gill Sans"/>
                <a:cs typeface="Gill Sans"/>
              </a:rPr>
              <a:t>Major acute symptoms: difficulty concentrating, headache, mood changes, sleep disturbance</a:t>
            </a:r>
          </a:p>
          <a:p>
            <a:endParaRPr lang="en-US" sz="4800" dirty="0">
              <a:solidFill>
                <a:schemeClr val="tx1"/>
              </a:solidFill>
              <a:latin typeface="Gill Sans"/>
              <a:cs typeface="Gill Sans"/>
            </a:endParaRPr>
          </a:p>
          <a:p>
            <a:r>
              <a:rPr lang="en-US" sz="4800" dirty="0">
                <a:solidFill>
                  <a:schemeClr val="tx1"/>
                </a:solidFill>
                <a:latin typeface="Gill Sans"/>
                <a:cs typeface="Gill Sans"/>
              </a:rPr>
              <a:t>Major chronic symptoms: anxiety, depression, behavioral changes</a:t>
            </a:r>
          </a:p>
        </p:txBody>
      </p:sp>
      <p:sp>
        <p:nvSpPr>
          <p:cNvPr id="11" name="Text Placeholder 10"/>
          <p:cNvSpPr>
            <a:spLocks noGrp="1"/>
          </p:cNvSpPr>
          <p:nvPr>
            <p:ph type="body" sz="quarter" idx="24"/>
          </p:nvPr>
        </p:nvSpPr>
        <p:spPr/>
        <p:txBody>
          <a:bodyPr/>
          <a:lstStyle/>
          <a:p>
            <a:r>
              <a:rPr lang="en-US" dirty="0"/>
              <a:t>Psychological Outcomes</a:t>
            </a:r>
          </a:p>
        </p:txBody>
      </p:sp>
      <p:sp>
        <p:nvSpPr>
          <p:cNvPr id="12" name="Text Placeholder 11"/>
          <p:cNvSpPr>
            <a:spLocks noGrp="1"/>
          </p:cNvSpPr>
          <p:nvPr>
            <p:ph type="body" sz="quarter" idx="25"/>
          </p:nvPr>
        </p:nvSpPr>
        <p:spPr/>
        <p:txBody>
          <a:bodyPr/>
          <a:lstStyle/>
          <a:p>
            <a:r>
              <a:rPr lang="en-US" dirty="0"/>
              <a:t>Normal Brain VS CTE Brain</a:t>
            </a:r>
          </a:p>
        </p:txBody>
      </p:sp>
      <p:sp>
        <p:nvSpPr>
          <p:cNvPr id="13" name="Text Placeholder 12"/>
          <p:cNvSpPr>
            <a:spLocks noGrp="1"/>
          </p:cNvSpPr>
          <p:nvPr>
            <p:ph type="body" sz="quarter" idx="26"/>
          </p:nvPr>
        </p:nvSpPr>
        <p:spPr>
          <a:xfrm>
            <a:off x="32908053" y="12892120"/>
            <a:ext cx="10047019" cy="9602455"/>
          </a:xfrm>
        </p:spPr>
        <p:txBody>
          <a:bodyPr/>
          <a:lstStyle/>
          <a:p>
            <a:r>
              <a:rPr lang="en-US" sz="1800" u="sng" dirty="0">
                <a:solidFill>
                  <a:srgbClr val="1155CC"/>
                </a:solidFill>
                <a:effectLst/>
                <a:latin typeface="Times New Roman" panose="02020603050405020304" pitchFamily="18" charset="0"/>
                <a:ea typeface="Arial" panose="020B0604020202020204" pitchFamily="34" charset="0"/>
                <a:hlinkClick r:id="rId3"/>
              </a:rPr>
              <a:t>https://www.livescience.com/59932-images-brains-cte.html</a:t>
            </a:r>
            <a:endParaRPr lang="en-US" sz="4800" dirty="0">
              <a:effectLst/>
              <a:latin typeface="Arial" panose="020B0604020202020204" pitchFamily="34" charset="0"/>
              <a:ea typeface="Arial" panose="020B0604020202020204" pitchFamily="34" charset="0"/>
            </a:endParaRPr>
          </a:p>
          <a:p>
            <a:r>
              <a:rPr lang="en-US" sz="4800" dirty="0">
                <a:solidFill>
                  <a:schemeClr val="tx1"/>
                </a:solidFill>
                <a:effectLst/>
                <a:latin typeface="Arial" panose="020B0604020202020204" pitchFamily="34" charset="0"/>
                <a:ea typeface="Arial" panose="020B0604020202020204" pitchFamily="34" charset="0"/>
              </a:rPr>
              <a:t>Left image shows a normal healthy brain with no history of concussions. Right image shows a brain with advanced Chronic traumatic encephalopathy (CTE).</a:t>
            </a:r>
          </a:p>
          <a:p>
            <a:r>
              <a:rPr lang="en-US" sz="4800" dirty="0">
                <a:solidFill>
                  <a:schemeClr val="tx1"/>
                </a:solidFill>
                <a:latin typeface="Arial" panose="020B0604020202020204" pitchFamily="34" charset="0"/>
                <a:ea typeface="Arial" panose="020B0604020202020204" pitchFamily="34" charset="0"/>
              </a:rPr>
              <a:t>CTE is </a:t>
            </a:r>
            <a:r>
              <a:rPr lang="en-US" sz="4800" dirty="0">
                <a:solidFill>
                  <a:schemeClr val="tx1"/>
                </a:solidFill>
                <a:effectLst/>
                <a:latin typeface="Arial" panose="020B0604020202020204" pitchFamily="34" charset="0"/>
                <a:ea typeface="Arial" panose="020B0604020202020204" pitchFamily="34" charset="0"/>
                <a:cs typeface="Arial" panose="020B0604020202020204" pitchFamily="34" charset="0"/>
              </a:rPr>
              <a:t>pathologically shown by frontal and temporal lobe atrophy which is why the CTE brain on the right of the figure is substantially smaller than the healthy brain on the left. </a:t>
            </a:r>
          </a:p>
          <a:p>
            <a:endParaRPr lang="en-US" dirty="0">
              <a:latin typeface="Gill Sans"/>
              <a:cs typeface="Gill Sans"/>
            </a:endParaRPr>
          </a:p>
        </p:txBody>
      </p:sp>
      <p:sp>
        <p:nvSpPr>
          <p:cNvPr id="18" name="Text Placeholder 17"/>
          <p:cNvSpPr>
            <a:spLocks noGrp="1"/>
          </p:cNvSpPr>
          <p:nvPr>
            <p:ph type="body" sz="quarter" idx="96"/>
          </p:nvPr>
        </p:nvSpPr>
        <p:spPr>
          <a:xfrm>
            <a:off x="904198" y="14951553"/>
            <a:ext cx="10056811" cy="15087033"/>
          </a:xfrm>
        </p:spPr>
        <p:txBody>
          <a:bodyPr/>
          <a:lstStyle/>
          <a:p>
            <a:r>
              <a:rPr lang="en-US" sz="4800" b="1" u="sng" dirty="0">
                <a:solidFill>
                  <a:schemeClr val="tx1"/>
                </a:solidFill>
                <a:latin typeface="Arial" panose="020B0604020202020204" pitchFamily="34" charset="0"/>
                <a:cs typeface="Arial" panose="020B0604020202020204" pitchFamily="34" charset="0"/>
              </a:rPr>
              <a:t>What is a concussion?</a:t>
            </a:r>
          </a:p>
          <a:p>
            <a:r>
              <a:rPr lang="en-US" sz="4800" dirty="0">
                <a:effectLst/>
                <a:latin typeface="Arial" panose="020B0604020202020204" pitchFamily="34" charset="0"/>
                <a:ea typeface="Arial" panose="020B0604020202020204" pitchFamily="34" charset="0"/>
                <a:cs typeface="Arial" panose="020B0604020202020204" pitchFamily="34" charset="0"/>
              </a:rPr>
              <a:t>A concussion is a form of a traumatic brain injury (TBI) that is caused either by a hit directly to the head or a forceful hit to the body that makes the person's brain move rapidly around in the skull </a:t>
            </a:r>
            <a:endParaRPr lang="en-US" sz="4800" dirty="0">
              <a:latin typeface="Arial" panose="020B0604020202020204" pitchFamily="34" charset="0"/>
              <a:cs typeface="Arial" panose="020B0604020202020204" pitchFamily="34" charset="0"/>
            </a:endParaRPr>
          </a:p>
          <a:p>
            <a:r>
              <a:rPr lang="en-US" sz="4800" b="1" u="sng" dirty="0">
                <a:solidFill>
                  <a:schemeClr val="tx1"/>
                </a:solidFill>
                <a:latin typeface="Arial" panose="020B0604020202020204" pitchFamily="34" charset="0"/>
                <a:cs typeface="Arial" panose="020B0604020202020204" pitchFamily="34" charset="0"/>
              </a:rPr>
              <a:t>Direct impact injury</a:t>
            </a:r>
            <a:r>
              <a:rPr lang="en-US" sz="4800" dirty="0">
                <a:latin typeface="Arial" panose="020B0604020202020204" pitchFamily="34" charset="0"/>
                <a:cs typeface="Arial" panose="020B0604020202020204" pitchFamily="34" charset="0"/>
              </a:rPr>
              <a:t>: </a:t>
            </a:r>
            <a:r>
              <a:rPr lang="en-US" sz="4800" dirty="0">
                <a:effectLst/>
                <a:latin typeface="Arial" panose="020B0604020202020204" pitchFamily="34" charset="0"/>
                <a:ea typeface="Arial" panose="020B0604020202020204" pitchFamily="34" charset="0"/>
                <a:cs typeface="Arial" panose="020B0604020202020204" pitchFamily="34" charset="0"/>
              </a:rPr>
              <a:t>Injury causing bruising of the brain directly below point of impact</a:t>
            </a:r>
          </a:p>
          <a:p>
            <a:r>
              <a:rPr lang="en-US" sz="4800" b="1" u="sng" dirty="0">
                <a:solidFill>
                  <a:schemeClr val="tx1"/>
                </a:solidFill>
                <a:latin typeface="Arial" panose="020B0604020202020204" pitchFamily="34" charset="0"/>
                <a:cs typeface="Arial" panose="020B0604020202020204" pitchFamily="34" charset="0"/>
              </a:rPr>
              <a:t>Acceleration-deceleration injury</a:t>
            </a:r>
            <a:r>
              <a:rPr lang="en-US" sz="4800" b="1" u="sng" dirty="0">
                <a:latin typeface="Arial" panose="020B0604020202020204" pitchFamily="34" charset="0"/>
                <a:cs typeface="Arial" panose="020B0604020202020204" pitchFamily="34" charset="0"/>
              </a:rPr>
              <a:t>: </a:t>
            </a:r>
            <a:r>
              <a:rPr lang="en-US" sz="4800" dirty="0">
                <a:effectLst/>
                <a:latin typeface="Arial" panose="020B0604020202020204" pitchFamily="34" charset="0"/>
                <a:ea typeface="Arial" panose="020B0604020202020204" pitchFamily="34" charset="0"/>
              </a:rPr>
              <a:t>Anterior and posterior damage of the brain caused by an abrupt acceleration or deceleration of the neck or head which causes swooshing of the brain in the skull</a:t>
            </a:r>
          </a:p>
          <a:p>
            <a:r>
              <a:rPr lang="en-US" sz="4800" b="1" u="sng" dirty="0">
                <a:solidFill>
                  <a:schemeClr val="tx1"/>
                </a:solidFill>
                <a:latin typeface="Arial" panose="020B0604020202020204" pitchFamily="34" charset="0"/>
                <a:cs typeface="Arial" panose="020B0604020202020204" pitchFamily="34" charset="0"/>
              </a:rPr>
              <a:t>Blast Injury: </a:t>
            </a:r>
            <a:r>
              <a:rPr lang="en-US" sz="4800" dirty="0">
                <a:effectLst/>
                <a:latin typeface="Arial" panose="020B0604020202020204" pitchFamily="34" charset="0"/>
                <a:ea typeface="Arial" panose="020B0604020202020204" pitchFamily="34" charset="0"/>
              </a:rPr>
              <a:t>A shock wave causing vibrations in the brain resulting in a concussion</a:t>
            </a:r>
            <a:endParaRPr lang="en-US" sz="4800" dirty="0">
              <a:latin typeface="Arial" panose="020B0604020202020204" pitchFamily="34" charset="0"/>
              <a:cs typeface="Arial" panose="020B0604020202020204" pitchFamily="34" charset="0"/>
            </a:endParaRPr>
          </a:p>
        </p:txBody>
      </p:sp>
      <p:sp>
        <p:nvSpPr>
          <p:cNvPr id="2" name="Text Placeholder 1"/>
          <p:cNvSpPr>
            <a:spLocks noGrp="1"/>
          </p:cNvSpPr>
          <p:nvPr>
            <p:ph type="body" sz="quarter" idx="150"/>
          </p:nvPr>
        </p:nvSpPr>
        <p:spPr/>
        <p:txBody>
          <a:bodyPr/>
          <a:lstStyle/>
          <a:p>
            <a:r>
              <a:rPr lang="en-US" b="1" dirty="0">
                <a:latin typeface="Verdana"/>
                <a:cs typeface="Verdana"/>
              </a:rPr>
              <a:t>Advisor Dr. Thomas Scottgale</a:t>
            </a:r>
          </a:p>
        </p:txBody>
      </p:sp>
      <p:sp>
        <p:nvSpPr>
          <p:cNvPr id="3" name="Text Placeholder 2"/>
          <p:cNvSpPr>
            <a:spLocks noGrp="1"/>
          </p:cNvSpPr>
          <p:nvPr>
            <p:ph type="body" sz="quarter" idx="151"/>
          </p:nvPr>
        </p:nvSpPr>
        <p:spPr/>
        <p:txBody>
          <a:bodyPr>
            <a:normAutofit fontScale="92500" lnSpcReduction="10000"/>
          </a:bodyPr>
          <a:lstStyle/>
          <a:p>
            <a:r>
              <a:rPr lang="en-US" b="1" dirty="0">
                <a:latin typeface="Verdana"/>
                <a:cs typeface="Verdana"/>
              </a:rPr>
              <a:t>Tyler Devine</a:t>
            </a:r>
          </a:p>
        </p:txBody>
      </p:sp>
      <p:sp>
        <p:nvSpPr>
          <p:cNvPr id="4" name="Text Placeholder 3"/>
          <p:cNvSpPr>
            <a:spLocks noGrp="1"/>
          </p:cNvSpPr>
          <p:nvPr>
            <p:ph type="body" sz="quarter" idx="153"/>
          </p:nvPr>
        </p:nvSpPr>
        <p:spPr/>
        <p:txBody>
          <a:bodyPr>
            <a:normAutofit fontScale="47500" lnSpcReduction="20000"/>
          </a:bodyPr>
          <a:lstStyle/>
          <a:p>
            <a:r>
              <a:rPr lang="en-US" b="1" dirty="0">
                <a:latin typeface="Verdana"/>
                <a:cs typeface="Verdana"/>
              </a:rPr>
              <a:t>Literature Review of the Effects of Concussions on the Brain</a:t>
            </a:r>
          </a:p>
          <a:p>
            <a:r>
              <a:rPr lang="en-US" b="1" dirty="0">
                <a:latin typeface="Verdana"/>
                <a:cs typeface="Verdana"/>
              </a:rPr>
              <a:t>And Mental Health of Athletes</a:t>
            </a:r>
          </a:p>
        </p:txBody>
      </p:sp>
      <p:pic>
        <p:nvPicPr>
          <p:cNvPr id="19" name="image5.png">
            <a:extLst>
              <a:ext uri="{FF2B5EF4-FFF2-40B4-BE49-F238E27FC236}">
                <a16:creationId xmlns:a16="http://schemas.microsoft.com/office/drawing/2014/main" id="{BBE73B47-2263-433E-A8D8-2C426974F1B8}"/>
              </a:ext>
            </a:extLst>
          </p:cNvPr>
          <p:cNvPicPr/>
          <p:nvPr/>
        </p:nvPicPr>
        <p:blipFill>
          <a:blip r:embed="rId4"/>
          <a:srcRect/>
          <a:stretch>
            <a:fillRect/>
          </a:stretch>
        </p:blipFill>
        <p:spPr>
          <a:xfrm>
            <a:off x="1168642" y="6888105"/>
            <a:ext cx="9527901" cy="7380511"/>
          </a:xfrm>
          <a:prstGeom prst="rect">
            <a:avLst/>
          </a:prstGeom>
          <a:ln/>
        </p:spPr>
      </p:pic>
      <p:pic>
        <p:nvPicPr>
          <p:cNvPr id="20" name="image2.png">
            <a:extLst>
              <a:ext uri="{FF2B5EF4-FFF2-40B4-BE49-F238E27FC236}">
                <a16:creationId xmlns:a16="http://schemas.microsoft.com/office/drawing/2014/main" id="{260886CF-B312-47C9-9A2E-6F68C1C7B228}"/>
              </a:ext>
            </a:extLst>
          </p:cNvPr>
          <p:cNvPicPr/>
          <p:nvPr/>
        </p:nvPicPr>
        <p:blipFill>
          <a:blip r:embed="rId5"/>
          <a:srcRect/>
          <a:stretch>
            <a:fillRect/>
          </a:stretch>
        </p:blipFill>
        <p:spPr>
          <a:xfrm>
            <a:off x="33194657" y="6375129"/>
            <a:ext cx="9527901" cy="6387357"/>
          </a:xfrm>
          <a:prstGeom prst="rect">
            <a:avLst/>
          </a:prstGeom>
          <a:ln/>
        </p:spPr>
      </p:pic>
      <p:pic>
        <p:nvPicPr>
          <p:cNvPr id="21" name="image4.png">
            <a:extLst>
              <a:ext uri="{FF2B5EF4-FFF2-40B4-BE49-F238E27FC236}">
                <a16:creationId xmlns:a16="http://schemas.microsoft.com/office/drawing/2014/main" id="{5EADF98B-3EB9-4D36-AD72-53FB507F86BE}"/>
              </a:ext>
            </a:extLst>
          </p:cNvPr>
          <p:cNvPicPr/>
          <p:nvPr/>
        </p:nvPicPr>
        <p:blipFill>
          <a:blip r:embed="rId6"/>
          <a:srcRect/>
          <a:stretch>
            <a:fillRect/>
          </a:stretch>
        </p:blipFill>
        <p:spPr>
          <a:xfrm>
            <a:off x="22270137" y="6240400"/>
            <a:ext cx="10037081" cy="15718272"/>
          </a:xfrm>
          <a:prstGeom prst="rect">
            <a:avLst/>
          </a:prstGeom>
          <a:ln/>
        </p:spPr>
      </p:pic>
      <p:graphicFrame>
        <p:nvGraphicFramePr>
          <p:cNvPr id="22" name="Table 21">
            <a:extLst>
              <a:ext uri="{FF2B5EF4-FFF2-40B4-BE49-F238E27FC236}">
                <a16:creationId xmlns:a16="http://schemas.microsoft.com/office/drawing/2014/main" id="{659673F3-F230-4770-AE41-7CF78B1C30BF}"/>
              </a:ext>
            </a:extLst>
          </p:cNvPr>
          <p:cNvGraphicFramePr>
            <a:graphicFrameLocks noGrp="1"/>
          </p:cNvGraphicFramePr>
          <p:nvPr>
            <p:extLst>
              <p:ext uri="{D42A27DB-BD31-4B8C-83A1-F6EECF244321}">
                <p14:modId xmlns:p14="http://schemas.microsoft.com/office/powerpoint/2010/main" val="2474105244"/>
              </p:ext>
            </p:extLst>
          </p:nvPr>
        </p:nvGraphicFramePr>
        <p:xfrm>
          <a:off x="11846060" y="7033914"/>
          <a:ext cx="9527901" cy="12927988"/>
        </p:xfrm>
        <a:graphic>
          <a:graphicData uri="http://schemas.openxmlformats.org/drawingml/2006/table">
            <a:tbl>
              <a:tblPr>
                <a:tableStyleId>{5C22544A-7EE6-4342-B048-85BDC9FD1C3A}</a:tableStyleId>
              </a:tblPr>
              <a:tblGrid>
                <a:gridCol w="3175967">
                  <a:extLst>
                    <a:ext uri="{9D8B030D-6E8A-4147-A177-3AD203B41FA5}">
                      <a16:colId xmlns:a16="http://schemas.microsoft.com/office/drawing/2014/main" val="2260277776"/>
                    </a:ext>
                  </a:extLst>
                </a:gridCol>
                <a:gridCol w="3175967">
                  <a:extLst>
                    <a:ext uri="{9D8B030D-6E8A-4147-A177-3AD203B41FA5}">
                      <a16:colId xmlns:a16="http://schemas.microsoft.com/office/drawing/2014/main" val="2389344828"/>
                    </a:ext>
                  </a:extLst>
                </a:gridCol>
                <a:gridCol w="3175967">
                  <a:extLst>
                    <a:ext uri="{9D8B030D-6E8A-4147-A177-3AD203B41FA5}">
                      <a16:colId xmlns:a16="http://schemas.microsoft.com/office/drawing/2014/main" val="4062180149"/>
                    </a:ext>
                  </a:extLst>
                </a:gridCol>
              </a:tblGrid>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Sport</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Division</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Rates of concussions in 1000 athlete exposures</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3731158770"/>
                  </a:ext>
                </a:extLst>
              </a:tr>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Football</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High school</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Practice- 0.21</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Competition- 1.55</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3084966699"/>
                  </a:ext>
                </a:extLst>
              </a:tr>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 </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College</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Practice- 0.39</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Competition- 3.02</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180695478"/>
                  </a:ext>
                </a:extLst>
              </a:tr>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Men’s soccer</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High school</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Practice- 0.04</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Competition- 0.59</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1825553198"/>
                  </a:ext>
                </a:extLst>
              </a:tr>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 </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College</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Practice- 0.24</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College- 1.38</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3850906146"/>
                  </a:ext>
                </a:extLst>
              </a:tr>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Women’s soccer</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High school</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Practice- 0.09</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Competition- 0.97</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2894762929"/>
                  </a:ext>
                </a:extLst>
              </a:tr>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 </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College</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Practice- 0.25</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Competition- 1.80</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3815392639"/>
                  </a:ext>
                </a:extLst>
              </a:tr>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Men’s Basketball</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High school</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Practice- 0.06</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Competition- 0.11</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4233033492"/>
                  </a:ext>
                </a:extLst>
              </a:tr>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 </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College </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Practice- 0.22</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Competition- 0.45</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1264664273"/>
                  </a:ext>
                </a:extLst>
              </a:tr>
              <a:tr h="1157493">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Women’s Basketball</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High school</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Practice- 0.06</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Competition- 0.60</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3404790616"/>
                  </a:ext>
                </a:extLst>
              </a:tr>
              <a:tr h="1157493">
                <a:tc>
                  <a:txBody>
                    <a:bodyPr/>
                    <a:lstStyle/>
                    <a:p>
                      <a:pPr marL="0" marR="0">
                        <a:lnSpc>
                          <a:spcPct val="115000"/>
                        </a:lnSpc>
                        <a:spcBef>
                          <a:spcPts val="0"/>
                        </a:spcBef>
                        <a:spcAft>
                          <a:spcPts val="0"/>
                        </a:spcAft>
                      </a:pPr>
                      <a:r>
                        <a:rPr lang="en-US" sz="1100" dirty="0">
                          <a:effectLst/>
                        </a:rPr>
                        <a:t> </a:t>
                      </a:r>
                      <a:endParaRPr lang="en-US" sz="11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College</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Practice- 0.31</a:t>
                      </a:r>
                    </a:p>
                    <a:p>
                      <a:pPr marL="0" marR="0">
                        <a:lnSpc>
                          <a:spcPct val="115000"/>
                        </a:lnSpc>
                        <a:spcBef>
                          <a:spcPts val="0"/>
                        </a:spcBef>
                        <a:spcAft>
                          <a:spcPts val="0"/>
                        </a:spcAft>
                      </a:pPr>
                      <a:r>
                        <a:rPr lang="en-US" sz="2400" dirty="0">
                          <a:effectLst/>
                          <a:latin typeface="Arial" panose="020B0604020202020204" pitchFamily="34" charset="0"/>
                          <a:cs typeface="Arial" panose="020B0604020202020204" pitchFamily="34" charset="0"/>
                        </a:rPr>
                        <a:t>Competition- 0.85</a:t>
                      </a:r>
                      <a:endParaRPr lang="en-US" sz="2400" dirty="0">
                        <a:effectLst/>
                        <a:latin typeface="Arial" panose="020B0604020202020204" pitchFamily="34" charset="0"/>
                        <a:ea typeface="Arial" panose="020B0604020202020204" pitchFamily="34" charset="0"/>
                        <a:cs typeface="Arial" panose="020B0604020202020204" pitchFamily="34" charset="0"/>
                      </a:endParaRPr>
                    </a:p>
                  </a:txBody>
                  <a:tcPr marL="63500" marR="63500" marT="63500" marB="63500"/>
                </a:tc>
                <a:extLst>
                  <a:ext uri="{0D108BD9-81ED-4DB2-BD59-A6C34878D82A}">
                    <a16:rowId xmlns:a16="http://schemas.microsoft.com/office/drawing/2014/main" val="1788522126"/>
                  </a:ext>
                </a:extLst>
              </a:tr>
            </a:tbl>
          </a:graphicData>
        </a:graphic>
      </p:graphicFrame>
    </p:spTree>
    <p:extLst>
      <p:ext uri="{BB962C8B-B14F-4D97-AF65-F5344CB8AC3E}">
        <p14:creationId xmlns:p14="http://schemas.microsoft.com/office/powerpoint/2010/main" val="2798982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Text Placeholder 519"/>
          <p:cNvSpPr>
            <a:spLocks noGrp="1"/>
          </p:cNvSpPr>
          <p:nvPr>
            <p:ph type="body" sz="quarter" idx="153"/>
          </p:nvPr>
        </p:nvSpPr>
        <p:spPr/>
        <p:txBody>
          <a:bodyPr>
            <a:normAutofit fontScale="92500" lnSpcReduction="10000"/>
          </a:bodyPr>
          <a:lstStyle/>
          <a:p>
            <a:r>
              <a:rPr lang="en-US" b="1" dirty="0">
                <a:latin typeface="verdana (Headings)"/>
                <a:cs typeface="verdana (Headings)"/>
              </a:rPr>
              <a:t>Treatment options</a:t>
            </a:r>
          </a:p>
        </p:txBody>
      </p:sp>
      <p:sp>
        <p:nvSpPr>
          <p:cNvPr id="506" name="Text Placeholder 505"/>
          <p:cNvSpPr>
            <a:spLocks noGrp="1"/>
          </p:cNvSpPr>
          <p:nvPr>
            <p:ph type="body" sz="quarter" idx="19"/>
          </p:nvPr>
        </p:nvSpPr>
        <p:spPr>
          <a:xfrm>
            <a:off x="902599" y="20685808"/>
            <a:ext cx="13592864" cy="4259605"/>
          </a:xfrm>
        </p:spPr>
        <p:txBody>
          <a:bodyPr/>
          <a:lstStyle/>
          <a:p>
            <a:r>
              <a:rPr lang="en-US" sz="1800" u="sng" dirty="0">
                <a:solidFill>
                  <a:srgbClr val="1155CC"/>
                </a:solidFill>
                <a:effectLst/>
                <a:latin typeface="Times New Roman" panose="02020603050405020304" pitchFamily="18" charset="0"/>
                <a:ea typeface="Arial" panose="020B0604020202020204" pitchFamily="34" charset="0"/>
                <a:hlinkClick r:id="rId3"/>
              </a:rPr>
              <a:t>www.vumc.org/radiology/old-news-and-events-news-announcements/studies-point-quantitative-prognostic-role-imaging-head</a:t>
            </a:r>
            <a:endParaRPr lang="en-US" sz="4400" dirty="0">
              <a:effectLst/>
              <a:latin typeface="Arial" panose="020B0604020202020204" pitchFamily="34" charset="0"/>
              <a:ea typeface="Arial" panose="020B0604020202020204" pitchFamily="34" charset="0"/>
              <a:cs typeface="Arial" panose="020B0604020202020204" pitchFamily="34" charset="0"/>
            </a:endParaRPr>
          </a:p>
          <a:p>
            <a:r>
              <a:rPr lang="en-US" sz="4400" dirty="0">
                <a:solidFill>
                  <a:schemeClr val="tx1"/>
                </a:solidFill>
                <a:effectLst/>
                <a:latin typeface="Arial" panose="020B0604020202020204" pitchFamily="34" charset="0"/>
                <a:ea typeface="Arial" panose="020B0604020202020204" pitchFamily="34" charset="0"/>
                <a:cs typeface="Arial" panose="020B0604020202020204" pitchFamily="34" charset="0"/>
              </a:rPr>
              <a:t>This figure shows the difference between a healthy brain and a concussed brain. The top healthy brain shows mainly dark blue areas with low levels of cerebral activity, while the bottom concussed brain shows high levels of cerebral activity shown in red</a:t>
            </a:r>
            <a:endParaRPr lang="en-US" sz="4400" dirty="0">
              <a:solidFill>
                <a:schemeClr val="tx1"/>
              </a:solidFill>
              <a:latin typeface="Arial" panose="020B0604020202020204" pitchFamily="34" charset="0"/>
              <a:cs typeface="Arial" panose="020B0604020202020204" pitchFamily="34" charset="0"/>
            </a:endParaRPr>
          </a:p>
        </p:txBody>
      </p:sp>
      <p:sp>
        <p:nvSpPr>
          <p:cNvPr id="508" name="Text Placeholder 507"/>
          <p:cNvSpPr>
            <a:spLocks noGrp="1"/>
          </p:cNvSpPr>
          <p:nvPr>
            <p:ph type="body" sz="quarter" idx="21"/>
          </p:nvPr>
        </p:nvSpPr>
        <p:spPr>
          <a:xfrm>
            <a:off x="15146310" y="20808564"/>
            <a:ext cx="13571534" cy="4936714"/>
          </a:xfrm>
        </p:spPr>
        <p:txBody>
          <a:bodyPr/>
          <a:lstStyle/>
          <a:p>
            <a:r>
              <a:rPr lang="en-US" sz="1800" u="none" strike="noStrike" dirty="0">
                <a:solidFill>
                  <a:srgbClr val="1155CC"/>
                </a:solidFill>
                <a:effectLst/>
                <a:latin typeface="Times New Roman" panose="02020603050405020304" pitchFamily="18" charset="0"/>
                <a:ea typeface="Arial" panose="020B0604020202020204" pitchFamily="34" charset="0"/>
                <a:hlinkClick r:id="rId4"/>
              </a:rPr>
              <a:t>www.ncbi.nlm.nih.gov/pmc/articles/PMC5725584/</a:t>
            </a:r>
            <a:r>
              <a:rPr lang="en-US" sz="1800" u="none" strike="noStrike" dirty="0">
                <a:effectLst/>
                <a:latin typeface="Times New Roman" panose="02020603050405020304" pitchFamily="18" charset="0"/>
                <a:ea typeface="Arial" panose="020B0604020202020204" pitchFamily="34" charset="0"/>
              </a:rPr>
              <a:t>.</a:t>
            </a:r>
            <a:endParaRPr lang="en-US" sz="4400" dirty="0">
              <a:latin typeface="Arial" panose="020B0604020202020204" pitchFamily="34" charset="0"/>
              <a:cs typeface="Arial" panose="020B0604020202020204" pitchFamily="34" charset="0"/>
            </a:endParaRPr>
          </a:p>
          <a:p>
            <a:r>
              <a:rPr lang="en-US" sz="4400" dirty="0">
                <a:solidFill>
                  <a:schemeClr val="tx1"/>
                </a:solidFill>
                <a:latin typeface="Arial" panose="020B0604020202020204" pitchFamily="34" charset="0"/>
                <a:cs typeface="Arial" panose="020B0604020202020204" pitchFamily="34" charset="0"/>
              </a:rPr>
              <a:t>Using a Functional Neurocognitive imaging machine (fNCI) Doctors can see which parts of the brain are getting too much oxygen (hyperactive) and not enough oxygen (hypoactive). Using that information they develop a treatment plan from a graph like the image above</a:t>
            </a:r>
          </a:p>
        </p:txBody>
      </p:sp>
      <p:sp>
        <p:nvSpPr>
          <p:cNvPr id="515" name="Text Placeholder 514"/>
          <p:cNvSpPr>
            <a:spLocks noGrp="1"/>
          </p:cNvSpPr>
          <p:nvPr>
            <p:ph type="body" sz="quarter" idx="28"/>
          </p:nvPr>
        </p:nvSpPr>
        <p:spPr>
          <a:xfrm>
            <a:off x="29407540" y="20833224"/>
            <a:ext cx="13581061" cy="5613822"/>
          </a:xfrm>
        </p:spPr>
        <p:txBody>
          <a:bodyPr/>
          <a:lstStyle/>
          <a:p>
            <a:r>
              <a:rPr lang="en-US" sz="1800" u="none" strike="noStrike" dirty="0">
                <a:solidFill>
                  <a:srgbClr val="1155CC"/>
                </a:solidFill>
                <a:effectLst/>
                <a:latin typeface="Times New Roman" panose="02020603050405020304" pitchFamily="18" charset="0"/>
                <a:ea typeface="Arial" panose="020B0604020202020204" pitchFamily="34" charset="0"/>
                <a:hlinkClick r:id="rId4"/>
              </a:rPr>
              <a:t>www.ncbi.nlm.nih.gov/pmc/articles/PMC5725584/</a:t>
            </a:r>
            <a:r>
              <a:rPr lang="en-US" sz="1800" u="none" strike="noStrike" dirty="0">
                <a:effectLst/>
                <a:latin typeface="Times New Roman" panose="02020603050405020304" pitchFamily="18" charset="0"/>
                <a:ea typeface="Arial" panose="020B0604020202020204" pitchFamily="34" charset="0"/>
              </a:rPr>
              <a:t>.</a:t>
            </a:r>
            <a:endParaRPr lang="en-US" sz="4400" dirty="0">
              <a:effectLst/>
              <a:latin typeface="Arial" panose="020B0604020202020204" pitchFamily="34" charset="0"/>
              <a:ea typeface="Arial" panose="020B0604020202020204" pitchFamily="34" charset="0"/>
              <a:cs typeface="Arial" panose="020B0604020202020204" pitchFamily="34" charset="0"/>
            </a:endParaRPr>
          </a:p>
          <a:p>
            <a:r>
              <a:rPr lang="en-US" sz="4400" dirty="0">
                <a:solidFill>
                  <a:schemeClr val="tx1"/>
                </a:solidFill>
                <a:effectLst/>
                <a:latin typeface="Arial" panose="020B0604020202020204" pitchFamily="34" charset="0"/>
                <a:ea typeface="Arial" panose="020B0604020202020204" pitchFamily="34" charset="0"/>
                <a:cs typeface="Arial" panose="020B0604020202020204" pitchFamily="34" charset="0"/>
              </a:rPr>
              <a:t>An example of a Severity Index Score or SIS. This SIS shows how many standard deviations away from normal a patient’s brain is. The mean score for patients with concussions is 2.5 and 0 is healthy. Physicians would consider an average of .81 to be “very close to healthy” with the patients just needing a few more sessions </a:t>
            </a:r>
            <a:endParaRPr lang="en-US" sz="4400" dirty="0">
              <a:solidFill>
                <a:schemeClr val="tx1"/>
              </a:solidFill>
              <a:latin typeface="Arial" panose="020B0604020202020204" pitchFamily="34" charset="0"/>
              <a:cs typeface="Arial" panose="020B0604020202020204" pitchFamily="34" charset="0"/>
            </a:endParaRPr>
          </a:p>
        </p:txBody>
      </p:sp>
      <p:sp>
        <p:nvSpPr>
          <p:cNvPr id="517" name="Text Placeholder 516"/>
          <p:cNvSpPr>
            <a:spLocks noGrp="1"/>
          </p:cNvSpPr>
          <p:nvPr>
            <p:ph type="body" sz="quarter" idx="30"/>
          </p:nvPr>
        </p:nvSpPr>
        <p:spPr>
          <a:xfrm>
            <a:off x="29395742" y="26674072"/>
            <a:ext cx="13581061" cy="5244490"/>
          </a:xfrm>
        </p:spPr>
        <p:txBody>
          <a:bodyPr/>
          <a:lstStyle/>
          <a:p>
            <a:r>
              <a:rPr lang="en-US" sz="6000" b="1" u="sng" dirty="0">
                <a:latin typeface="Arial" panose="020B0604020202020204" pitchFamily="34" charset="0"/>
                <a:cs typeface="Arial" panose="020B0604020202020204" pitchFamily="34" charset="0"/>
              </a:rPr>
              <a:t>References</a:t>
            </a:r>
          </a:p>
          <a:p>
            <a:r>
              <a:rPr lang="en-US" sz="1800" u="sng" dirty="0">
                <a:solidFill>
                  <a:srgbClr val="1155CC"/>
                </a:solidFill>
                <a:effectLst/>
                <a:latin typeface="Times New Roman" panose="02020603050405020304" pitchFamily="18" charset="0"/>
                <a:ea typeface="Arial" panose="020B0604020202020204" pitchFamily="34" charset="0"/>
                <a:hlinkClick r:id="rId5"/>
              </a:rPr>
              <a:t>https://www.mayoclinic.org/diseases-conditions/concussion/multimedia/img-20456526</a:t>
            </a:r>
            <a:endParaRPr lang="en-US" sz="1800" u="sng" dirty="0">
              <a:solidFill>
                <a:srgbClr val="1155CC"/>
              </a:solidFill>
              <a:effectLst/>
              <a:latin typeface="Times New Roman" panose="02020603050405020304" pitchFamily="18" charset="0"/>
              <a:ea typeface="Arial" panose="020B0604020202020204" pitchFamily="34" charset="0"/>
            </a:endParaRPr>
          </a:p>
          <a:p>
            <a:r>
              <a:rPr lang="en-US" sz="1800" dirty="0">
                <a:effectLst/>
                <a:latin typeface="Times New Roman" panose="02020603050405020304" pitchFamily="18" charset="0"/>
                <a:ea typeface="Arial" panose="020B0604020202020204" pitchFamily="34" charset="0"/>
              </a:rPr>
              <a:t>Morgan, Victoria. Department of Radiology.” </a:t>
            </a:r>
            <a:r>
              <a:rPr lang="en-US" sz="1800" i="1" dirty="0">
                <a:effectLst/>
                <a:latin typeface="Times New Roman" panose="02020603050405020304" pitchFamily="18" charset="0"/>
                <a:ea typeface="Arial" panose="020B0604020202020204" pitchFamily="34" charset="0"/>
              </a:rPr>
              <a:t>Studies Point to Quantitative, Prognostic Role for Imaging in Head Injury | Department of Radiology</a:t>
            </a:r>
            <a:r>
              <a:rPr lang="en-US" sz="1800" dirty="0">
                <a:effectLst/>
                <a:latin typeface="Times New Roman" panose="02020603050405020304" pitchFamily="18" charset="0"/>
                <a:ea typeface="Arial" panose="020B0604020202020204" pitchFamily="34" charset="0"/>
              </a:rPr>
              <a:t>, Vanderbilt University, 1 May 2015,</a:t>
            </a:r>
            <a:r>
              <a:rPr lang="en-US" sz="1800" u="sng" dirty="0">
                <a:solidFill>
                  <a:srgbClr val="1155CC"/>
                </a:solidFill>
                <a:effectLst/>
                <a:latin typeface="Times New Roman" panose="02020603050405020304" pitchFamily="18" charset="0"/>
                <a:ea typeface="Arial" panose="020B0604020202020204" pitchFamily="34" charset="0"/>
                <a:hlinkClick r:id="rId3"/>
              </a:rPr>
              <a:t>www.vumc.org/radiology/old-news-and-events-news-announcements/studies-point-quantitative-prognostic-role-imaging-head</a:t>
            </a:r>
            <a:endParaRPr lang="en-US" sz="1800" u="sng" dirty="0">
              <a:solidFill>
                <a:srgbClr val="1155CC"/>
              </a:solidFill>
              <a:effectLst/>
              <a:latin typeface="Times New Roman" panose="02020603050405020304" pitchFamily="18" charset="0"/>
              <a:ea typeface="Arial" panose="020B0604020202020204" pitchFamily="34" charset="0"/>
            </a:endParaRPr>
          </a:p>
          <a:p>
            <a:r>
              <a:rPr lang="en-US" sz="1800" dirty="0">
                <a:effectLst/>
                <a:latin typeface="Times New Roman" panose="02020603050405020304" pitchFamily="18" charset="0"/>
                <a:ea typeface="Arial" panose="020B0604020202020204" pitchFamily="34" charset="0"/>
              </a:rPr>
              <a:t>Wing, Benjamin; Tucker, Braden; Fong, Alina; and Allen, Mark. “Developing the Standard of Care for Post-Concussion Treatment: Neuroimaging-Guided Rehabilitation of Neurovascular Coupling.” </a:t>
            </a:r>
            <a:r>
              <a:rPr lang="en-US" sz="1800" i="1" dirty="0">
                <a:effectLst/>
                <a:latin typeface="Times New Roman" panose="02020603050405020304" pitchFamily="18" charset="0"/>
                <a:ea typeface="Arial" panose="020B0604020202020204" pitchFamily="34" charset="0"/>
              </a:rPr>
              <a:t>The Open Neuroimaging Journal</a:t>
            </a:r>
            <a:r>
              <a:rPr lang="en-US" sz="1800" dirty="0">
                <a:effectLst/>
                <a:latin typeface="Times New Roman" panose="02020603050405020304" pitchFamily="18" charset="0"/>
                <a:ea typeface="Arial" panose="020B0604020202020204" pitchFamily="34" charset="0"/>
              </a:rPr>
              <a:t>, Bentham Open, 24 Oct. 2017, </a:t>
            </a:r>
            <a:r>
              <a:rPr lang="en-US" sz="1800" u="sng" dirty="0">
                <a:solidFill>
                  <a:srgbClr val="1155CC"/>
                </a:solidFill>
                <a:effectLst/>
                <a:latin typeface="Times New Roman" panose="02020603050405020304" pitchFamily="18" charset="0"/>
                <a:ea typeface="Arial" panose="020B0604020202020204" pitchFamily="34" charset="0"/>
                <a:hlinkClick r:id="rId4"/>
              </a:rPr>
              <a:t>www.ncbi.nlm.nih.gov/pmc/articles/PMC5725584/</a:t>
            </a:r>
            <a:endParaRPr lang="en-US" sz="1800" u="sng" dirty="0">
              <a:solidFill>
                <a:srgbClr val="1155CC"/>
              </a:solidFill>
              <a:effectLst/>
              <a:latin typeface="Times New Roman" panose="02020603050405020304" pitchFamily="18" charset="0"/>
              <a:ea typeface="Arial" panose="020B0604020202020204" pitchFamily="34" charset="0"/>
            </a:endParaRPr>
          </a:p>
          <a:p>
            <a:r>
              <a:rPr lang="en-US" sz="1800" u="sng" dirty="0">
                <a:solidFill>
                  <a:srgbClr val="1155CC"/>
                </a:solidFill>
                <a:effectLst/>
                <a:latin typeface="Times New Roman" panose="02020603050405020304" pitchFamily="18" charset="0"/>
                <a:ea typeface="Arial" panose="020B0604020202020204" pitchFamily="34" charset="0"/>
                <a:hlinkClick r:id="rId6"/>
              </a:rPr>
              <a:t>https://www.livescience.com/59932-images-brains-cte.html</a:t>
            </a:r>
            <a:endParaRPr lang="en-US" sz="1800" u="sng" dirty="0">
              <a:solidFill>
                <a:srgbClr val="1155CC"/>
              </a:solidFill>
              <a:effectLst/>
              <a:latin typeface="Times New Roman" panose="02020603050405020304" pitchFamily="18" charset="0"/>
              <a:ea typeface="Arial" panose="020B0604020202020204" pitchFamily="34" charset="0"/>
            </a:endParaRPr>
          </a:p>
          <a:p>
            <a:r>
              <a:rPr lang="en-US" sz="1800" u="none" strike="noStrike" dirty="0">
                <a:solidFill>
                  <a:srgbClr val="000000"/>
                </a:solidFill>
                <a:effectLst/>
                <a:latin typeface="Times New Roman" panose="02020603050405020304" pitchFamily="18" charset="0"/>
                <a:ea typeface="Arial" panose="020B0604020202020204" pitchFamily="34" charset="0"/>
              </a:rPr>
              <a:t>Gessel, Luke;  Fields, Sarah; Collins, Christy; Dick, Randall; and Comstock, Dawn. Concussions among United States high school and collegiate athletes. J Athl Train 2007;42(4):495–503</a:t>
            </a:r>
          </a:p>
          <a:p>
            <a:r>
              <a:rPr lang="en-US" sz="1800" u="none" strike="noStrike" dirty="0">
                <a:effectLst/>
                <a:latin typeface="Arial" panose="020B0604020202020204" pitchFamily="34" charset="0"/>
                <a:ea typeface="Arial" panose="020B0604020202020204" pitchFamily="34" charset="0"/>
              </a:rPr>
              <a:t>https://www.cognitivefxusa.com/blog/multiple-concussions-effects-and-treatment</a:t>
            </a:r>
          </a:p>
          <a:p>
            <a:endParaRPr lang="en-US" dirty="0">
              <a:latin typeface="Gill Sans"/>
              <a:cs typeface="Gill Sans"/>
            </a:endParaRPr>
          </a:p>
        </p:txBody>
      </p:sp>
      <p:pic>
        <p:nvPicPr>
          <p:cNvPr id="19" name="image3.png">
            <a:extLst>
              <a:ext uri="{FF2B5EF4-FFF2-40B4-BE49-F238E27FC236}">
                <a16:creationId xmlns:a16="http://schemas.microsoft.com/office/drawing/2014/main" id="{20396284-DAFE-45BF-B04D-3888A138FA82}"/>
              </a:ext>
            </a:extLst>
          </p:cNvPr>
          <p:cNvPicPr/>
          <p:nvPr/>
        </p:nvPicPr>
        <p:blipFill>
          <a:blip r:embed="rId7"/>
          <a:srcRect/>
          <a:stretch>
            <a:fillRect/>
          </a:stretch>
        </p:blipFill>
        <p:spPr>
          <a:xfrm>
            <a:off x="942080" y="5413215"/>
            <a:ext cx="13553383" cy="15225073"/>
          </a:xfrm>
          <a:prstGeom prst="rect">
            <a:avLst/>
          </a:prstGeom>
          <a:ln/>
        </p:spPr>
      </p:pic>
      <p:pic>
        <p:nvPicPr>
          <p:cNvPr id="20" name="image6.png">
            <a:extLst>
              <a:ext uri="{FF2B5EF4-FFF2-40B4-BE49-F238E27FC236}">
                <a16:creationId xmlns:a16="http://schemas.microsoft.com/office/drawing/2014/main" id="{DE6C2B68-0E7C-4329-8C50-A0C4F2772512}"/>
              </a:ext>
            </a:extLst>
          </p:cNvPr>
          <p:cNvPicPr/>
          <p:nvPr/>
        </p:nvPicPr>
        <p:blipFill>
          <a:blip r:embed="rId8"/>
          <a:srcRect/>
          <a:stretch>
            <a:fillRect/>
          </a:stretch>
        </p:blipFill>
        <p:spPr>
          <a:xfrm>
            <a:off x="15172427" y="5431995"/>
            <a:ext cx="13553383" cy="15206293"/>
          </a:xfrm>
          <a:prstGeom prst="rect">
            <a:avLst/>
          </a:prstGeom>
          <a:ln/>
        </p:spPr>
      </p:pic>
      <p:pic>
        <p:nvPicPr>
          <p:cNvPr id="21" name="image1.png">
            <a:extLst>
              <a:ext uri="{FF2B5EF4-FFF2-40B4-BE49-F238E27FC236}">
                <a16:creationId xmlns:a16="http://schemas.microsoft.com/office/drawing/2014/main" id="{5BA41576-A8AE-4FD8-8704-41280065D9ED}"/>
              </a:ext>
            </a:extLst>
          </p:cNvPr>
          <p:cNvPicPr/>
          <p:nvPr/>
        </p:nvPicPr>
        <p:blipFill>
          <a:blip r:embed="rId9"/>
          <a:srcRect/>
          <a:stretch>
            <a:fillRect/>
          </a:stretch>
        </p:blipFill>
        <p:spPr>
          <a:xfrm>
            <a:off x="29402774" y="5431996"/>
            <a:ext cx="13546346" cy="15174202"/>
          </a:xfrm>
          <a:prstGeom prst="rect">
            <a:avLst/>
          </a:prstGeom>
          <a:ln/>
        </p:spPr>
      </p:pic>
      <p:sp>
        <p:nvSpPr>
          <p:cNvPr id="3" name="TextBox 2">
            <a:extLst>
              <a:ext uri="{FF2B5EF4-FFF2-40B4-BE49-F238E27FC236}">
                <a16:creationId xmlns:a16="http://schemas.microsoft.com/office/drawing/2014/main" id="{A47F1DB4-A9FB-4545-93A7-B97C6EB78B19}"/>
              </a:ext>
            </a:extLst>
          </p:cNvPr>
          <p:cNvSpPr txBox="1"/>
          <p:nvPr/>
        </p:nvSpPr>
        <p:spPr>
          <a:xfrm>
            <a:off x="15172426" y="26658883"/>
            <a:ext cx="13545417" cy="5632311"/>
          </a:xfrm>
          <a:prstGeom prst="rect">
            <a:avLst/>
          </a:prstGeom>
          <a:noFill/>
        </p:spPr>
        <p:txBody>
          <a:bodyPr wrap="square" rtlCol="0">
            <a:spAutoFit/>
          </a:bodyPr>
          <a:lstStyle/>
          <a:p>
            <a:r>
              <a:rPr lang="en-US" sz="4000" b="1" u="sng" dirty="0">
                <a:latin typeface="Arial" panose="020B0604020202020204" pitchFamily="34" charset="0"/>
                <a:cs typeface="Arial" panose="020B0604020202020204" pitchFamily="34" charset="0"/>
              </a:rPr>
              <a:t>Acknowledgements</a:t>
            </a:r>
          </a:p>
          <a:p>
            <a:r>
              <a:rPr lang="en-US" sz="4000" dirty="0">
                <a:latin typeface="Arial" panose="020B0604020202020204" pitchFamily="34" charset="0"/>
                <a:cs typeface="Arial" panose="020B0604020202020204" pitchFamily="34" charset="0"/>
              </a:rPr>
              <a:t>I would like to thank Dr. </a:t>
            </a:r>
            <a:r>
              <a:rPr lang="en-US" sz="4000" dirty="0" err="1">
                <a:latin typeface="Arial" panose="020B0604020202020204" pitchFamily="34" charset="0"/>
                <a:cs typeface="Arial" panose="020B0604020202020204" pitchFamily="34" charset="0"/>
              </a:rPr>
              <a:t>Scottgale</a:t>
            </a:r>
            <a:r>
              <a:rPr lang="en-US" sz="4000" dirty="0">
                <a:latin typeface="Arial" panose="020B0604020202020204" pitchFamily="34" charset="0"/>
                <a:cs typeface="Arial" panose="020B0604020202020204" pitchFamily="34" charset="0"/>
              </a:rPr>
              <a:t> for doing a wonderful job being my advisor throughout this process. This thesis went so smoothly because of his willingness to help any day of the week even with his busy schedule. Also I would like to thank Dr. Gonsalves of the Honors Program for all the help and answering every question we had during this semester. </a:t>
            </a:r>
          </a:p>
          <a:p>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5218134"/>
      </p:ext>
    </p:extLst>
  </p:cSld>
  <p:clrMapOvr>
    <a:masterClrMapping/>
  </p:clrMapOvr>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SSU_PosterPresentations-36x48-Template-3">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593</TotalTime>
  <Words>883</Words>
  <Application>Microsoft Office PowerPoint</Application>
  <PresentationFormat>Custom</PresentationFormat>
  <Paragraphs>86</Paragraphs>
  <Slides>2</Slides>
  <Notes>1</Notes>
  <HiddenSlides>0</HiddenSlides>
  <MMClips>0</MMClips>
  <ScaleCrop>false</ScaleCrop>
  <HeadingPairs>
    <vt:vector size="8" baseType="variant">
      <vt:variant>
        <vt:lpstr>Fonts Used</vt:lpstr>
      </vt:variant>
      <vt:variant>
        <vt:i4>9</vt:i4>
      </vt:variant>
      <vt:variant>
        <vt:lpstr>Theme</vt:lpstr>
      </vt:variant>
      <vt:variant>
        <vt:i4>9</vt:i4>
      </vt:variant>
      <vt:variant>
        <vt:lpstr>Embedded OLE Servers</vt:lpstr>
      </vt:variant>
      <vt:variant>
        <vt:i4>1</vt:i4>
      </vt:variant>
      <vt:variant>
        <vt:lpstr>Slide Titles</vt:lpstr>
      </vt:variant>
      <vt:variant>
        <vt:i4>2</vt:i4>
      </vt:variant>
    </vt:vector>
  </HeadingPairs>
  <TitlesOfParts>
    <vt:vector size="21" baseType="lpstr">
      <vt:lpstr>Arial</vt:lpstr>
      <vt:lpstr>Calibri</vt:lpstr>
      <vt:lpstr>Garamond</vt:lpstr>
      <vt:lpstr>Gill Sans</vt:lpstr>
      <vt:lpstr>Gill Sans MT</vt:lpstr>
      <vt:lpstr>Times New Roman</vt:lpstr>
      <vt:lpstr>Trebuchet MS</vt:lpstr>
      <vt:lpstr>Verdana</vt:lpstr>
      <vt:lpstr>verdana (Headings)</vt:lpstr>
      <vt:lpstr>36x48-Template-V2b</vt:lpstr>
      <vt:lpstr>1_Classic 3 Columns</vt:lpstr>
      <vt:lpstr>Classic - Wide Center</vt:lpstr>
      <vt:lpstr>SSU_PosterPresentations-36x48-Template-3</vt:lpstr>
      <vt:lpstr>1_SSU_PosterPresentations-36x48-Template-3</vt:lpstr>
      <vt:lpstr>2_SSU_PosterPresentations-36x48-Template-3</vt:lpstr>
      <vt:lpstr>3_SSU_PosterPresentations-36x48-Template-3</vt:lpstr>
      <vt:lpstr>4_SSU_PosterPresentations-36x48-Template-3</vt:lpstr>
      <vt:lpstr>5_SSU_PosterPresentations-36x48-Template-3</vt:lpstr>
      <vt:lpstr>Image</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Michael Devine</cp:lastModifiedBy>
  <cp:revision>72</cp:revision>
  <dcterms:created xsi:type="dcterms:W3CDTF">2012-02-03T19:11:35Z</dcterms:created>
  <dcterms:modified xsi:type="dcterms:W3CDTF">2021-04-27T19:45:25Z</dcterms:modified>
</cp:coreProperties>
</file>